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72" r:id="rId3"/>
    <p:sldId id="274" r:id="rId4"/>
    <p:sldId id="282" r:id="rId5"/>
    <p:sldId id="277" r:id="rId6"/>
    <p:sldId id="278" r:id="rId7"/>
  </p:sldIdLst>
  <p:sldSz cx="9144000" cy="5143500" type="screen16x9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60B7-C37E-4693-B5DC-66C091E4553F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8AD7-4493-42EB-8BF0-135EA2FD1BD6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06071-617B-41FC-AC78-A2EDD9746FD3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000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343"/>
            <a:ext cx="7772400" cy="110299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469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273"/>
            <a:ext cx="7772400" cy="11244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7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573"/>
            <a:ext cx="4040188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633"/>
            <a:ext cx="4040188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151573"/>
            <a:ext cx="4041775" cy="4800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631633"/>
            <a:ext cx="4041775" cy="29632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reznik\FolderRedirection\RajnarJa\My Documents\Jasna\Promo podobe, materiali, logo\Logotipi\logo SF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4297159"/>
            <a:ext cx="720080" cy="706158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534835"/>
            <a:ext cx="6120680" cy="2811208"/>
          </a:xfrm>
        </p:spPr>
        <p:txBody>
          <a:bodyPr/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300192" y="4451158"/>
            <a:ext cx="2160240" cy="589949"/>
          </a:xfrm>
        </p:spPr>
        <p:txBody>
          <a:bodyPr/>
          <a:lstStyle/>
          <a:p>
            <a:endParaRPr lang="sl-SI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04312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312"/>
            <a:ext cx="5111750" cy="439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075849"/>
            <a:ext cx="3008313" cy="3519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6005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6218"/>
            <a:ext cx="5486400" cy="6029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740"/>
            <a:ext cx="2057400" cy="438912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740"/>
            <a:ext cx="6019800" cy="438912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1B5E-67FA-4C86-9247-96F0EB36FCB2}" type="datetimeFigureOut">
              <a:rPr lang="sl-SI" smtClean="0"/>
              <a:t>4. 12. 2019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739"/>
            <a:ext cx="2895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739"/>
            <a:ext cx="2133600" cy="27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879C-D9AE-4C4F-A8FD-DECA5543C4C1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FFC327">
                  <a:shade val="30000"/>
                  <a:satMod val="115000"/>
                  <a:lumMod val="73000"/>
                  <a:lumOff val="27000"/>
                </a:srgbClr>
              </a:gs>
              <a:gs pos="31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3200" dirty="0" smtClean="0"/>
          </a:p>
          <a:p>
            <a:pPr algn="ctr"/>
            <a:endParaRPr lang="sl-SI" sz="3200" dirty="0"/>
          </a:p>
          <a:p>
            <a:pPr algn="ctr"/>
            <a:endParaRPr lang="sl-SI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ANKETA O IZVAJANJU ZAKONA O PROSTOVOLJSTVU IN STRATEGIJE RAZVOJA NEVLADNIH ORGANIZACIJ IN PROSTOVOLJSTVA </a:t>
            </a:r>
          </a:p>
          <a:p>
            <a:pPr algn="ctr"/>
            <a:r>
              <a:rPr lang="sl-SI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Podatke je prispevalo 75 prostovoljskih organizacij in organizacij s prostovoljskim programom. </a:t>
            </a:r>
            <a:endParaRPr lang="sl-SI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sl-SI" dirty="0" smtClean="0"/>
          </a:p>
          <a:p>
            <a:pPr algn="ctr"/>
            <a:endParaRPr lang="sl-SI" dirty="0"/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56"/>
          <a:stretch/>
        </p:blipFill>
        <p:spPr>
          <a:xfrm>
            <a:off x="3059832" y="2377768"/>
            <a:ext cx="5556362" cy="2765732"/>
          </a:xfrm>
          <a:prstGeom prst="rect">
            <a:avLst/>
          </a:prstGeom>
        </p:spPr>
      </p:pic>
      <p:pic>
        <p:nvPicPr>
          <p:cNvPr id="7" name="Slika 6" descr="logo SF-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67894"/>
            <a:ext cx="1040205" cy="97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0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lika 13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6592" y="2636557"/>
            <a:ext cx="10397988" cy="2657095"/>
          </a:xfrm>
          <a:prstGeom prst="rect">
            <a:avLst/>
          </a:prstGeom>
        </p:spPr>
      </p:pic>
      <p:sp>
        <p:nvSpPr>
          <p:cNvPr id="6" name="Pentagon 5"/>
          <p:cNvSpPr/>
          <p:nvPr/>
        </p:nvSpPr>
        <p:spPr>
          <a:xfrm>
            <a:off x="0" y="0"/>
            <a:ext cx="9144000" cy="1113587"/>
          </a:xfrm>
          <a:prstGeom prst="homePlate">
            <a:avLst/>
          </a:prstGeom>
          <a:gradFill flip="none" rotWithShape="1">
            <a:gsLst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40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88900" dist="25400" dir="3000000" sx="104000" sy="104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3200" dirty="0"/>
          </a:p>
        </p:txBody>
      </p:sp>
      <p:sp>
        <p:nvSpPr>
          <p:cNvPr id="12" name="Ograda vsebine 11"/>
          <p:cNvSpPr>
            <a:spLocks noGrp="1"/>
          </p:cNvSpPr>
          <p:nvPr>
            <p:ph idx="1"/>
          </p:nvPr>
        </p:nvSpPr>
        <p:spPr>
          <a:xfrm>
            <a:off x="107504" y="51470"/>
            <a:ext cx="8856984" cy="1152128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chemeClr val="bg1"/>
                </a:solidFill>
              </a:rPr>
              <a:t>Kako gledate na sprejetje Zakona o prostovoljstvu?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102395"/>
            <a:ext cx="6985829" cy="404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358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lika 13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6592" y="2636557"/>
            <a:ext cx="10397988" cy="2657095"/>
          </a:xfrm>
          <a:prstGeom prst="rect">
            <a:avLst/>
          </a:prstGeom>
        </p:spPr>
      </p:pic>
      <p:sp>
        <p:nvSpPr>
          <p:cNvPr id="6" name="Pentagon 5"/>
          <p:cNvSpPr/>
          <p:nvPr/>
        </p:nvSpPr>
        <p:spPr>
          <a:xfrm>
            <a:off x="0" y="1"/>
            <a:ext cx="9144000" cy="954004"/>
          </a:xfrm>
          <a:prstGeom prst="homePlate">
            <a:avLst/>
          </a:prstGeom>
          <a:gradFill flip="none" rotWithShape="1">
            <a:gsLst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40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88900" dist="25400" dir="3000000" sx="104000" sy="104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3200" dirty="0"/>
          </a:p>
        </p:txBody>
      </p:sp>
      <p:sp>
        <p:nvSpPr>
          <p:cNvPr id="12" name="Ograda vsebine 11"/>
          <p:cNvSpPr>
            <a:spLocks noGrp="1"/>
          </p:cNvSpPr>
          <p:nvPr>
            <p:ph idx="1"/>
          </p:nvPr>
        </p:nvSpPr>
        <p:spPr>
          <a:xfrm>
            <a:off x="107504" y="51470"/>
            <a:ext cx="8856984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chemeClr val="bg1"/>
                </a:solidFill>
              </a:rPr>
              <a:t>Katere </a:t>
            </a:r>
            <a:r>
              <a:rPr lang="sl-SI" dirty="0">
                <a:solidFill>
                  <a:schemeClr val="bg1"/>
                </a:solidFill>
              </a:rPr>
              <a:t>učinke je po vašem mnenju prinesel </a:t>
            </a:r>
            <a:r>
              <a:rPr lang="sl-SI" dirty="0" err="1" smtClean="0">
                <a:solidFill>
                  <a:schemeClr val="bg1"/>
                </a:solidFill>
              </a:rPr>
              <a:t>ZProst</a:t>
            </a:r>
            <a:r>
              <a:rPr lang="sl-SI" dirty="0" smtClean="0">
                <a:solidFill>
                  <a:schemeClr val="bg1"/>
                </a:solidFill>
              </a:rPr>
              <a:t>? 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867" y="954004"/>
            <a:ext cx="5366266" cy="418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946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5"/>
          <p:cNvSpPr/>
          <p:nvPr/>
        </p:nvSpPr>
        <p:spPr>
          <a:xfrm>
            <a:off x="0" y="-24488"/>
            <a:ext cx="9144000" cy="1113587"/>
          </a:xfrm>
          <a:prstGeom prst="homePlate">
            <a:avLst/>
          </a:prstGeom>
          <a:gradFill flip="none" rotWithShape="1">
            <a:gsLst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40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88900" dist="25400" dir="3000000" sx="104000" sy="104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3200" dirty="0"/>
          </a:p>
        </p:txBody>
      </p:sp>
      <p:pic>
        <p:nvPicPr>
          <p:cNvPr id="14" name="Slika 13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6592" y="2636557"/>
            <a:ext cx="10397988" cy="2657095"/>
          </a:xfrm>
          <a:prstGeom prst="rect">
            <a:avLst/>
          </a:prstGeom>
        </p:spPr>
      </p:pic>
      <p:sp>
        <p:nvSpPr>
          <p:cNvPr id="12" name="Ograda vsebine 11"/>
          <p:cNvSpPr>
            <a:spLocks noGrp="1"/>
          </p:cNvSpPr>
          <p:nvPr>
            <p:ph idx="1"/>
          </p:nvPr>
        </p:nvSpPr>
        <p:spPr>
          <a:xfrm>
            <a:off x="107504" y="107958"/>
            <a:ext cx="7506834" cy="2345402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chemeClr val="bg1"/>
                </a:solidFill>
              </a:rPr>
              <a:t>Kako gledate na sprejetje Strategije</a:t>
            </a:r>
            <a:r>
              <a:rPr lang="sl-SI" dirty="0" smtClean="0"/>
              <a:t> </a:t>
            </a:r>
            <a:r>
              <a:rPr lang="sl-SI" dirty="0">
                <a:solidFill>
                  <a:schemeClr val="bg1"/>
                </a:solidFill>
              </a:rPr>
              <a:t>razvoja nevladnih organizacij in prostovoljstva</a:t>
            </a:r>
            <a:r>
              <a:rPr lang="sl-SI" dirty="0" smtClean="0">
                <a:solidFill>
                  <a:schemeClr val="bg1"/>
                </a:solidFill>
              </a:rPr>
              <a:t>? 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191061"/>
            <a:ext cx="6683461" cy="388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39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5"/>
          <p:cNvSpPr/>
          <p:nvPr/>
        </p:nvSpPr>
        <p:spPr>
          <a:xfrm>
            <a:off x="13048" y="0"/>
            <a:ext cx="9130952" cy="1113587"/>
          </a:xfrm>
          <a:prstGeom prst="homePlate">
            <a:avLst/>
          </a:prstGeom>
          <a:gradFill flip="none" rotWithShape="1">
            <a:gsLst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0">
                <a:srgbClr val="FFC327">
                  <a:shade val="67500"/>
                  <a:satMod val="115000"/>
                </a:srgbClr>
              </a:gs>
              <a:gs pos="40000">
                <a:srgbClr val="FFC327">
                  <a:shade val="67500"/>
                  <a:satMod val="115000"/>
                </a:srgbClr>
              </a:gs>
              <a:gs pos="100000">
                <a:srgbClr val="FFC327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88900" dist="25400" dir="3000000" sx="104000" sy="104000" algn="ctr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3200" dirty="0"/>
          </a:p>
        </p:txBody>
      </p:sp>
      <p:pic>
        <p:nvPicPr>
          <p:cNvPr id="14" name="Slika 13" descr="imageedit_1_795887714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6592" y="2636557"/>
            <a:ext cx="10397988" cy="2657095"/>
          </a:xfrm>
          <a:prstGeom prst="rect">
            <a:avLst/>
          </a:prstGeom>
        </p:spPr>
      </p:pic>
      <p:sp>
        <p:nvSpPr>
          <p:cNvPr id="12" name="Ograda vsebine 11"/>
          <p:cNvSpPr>
            <a:spLocks noGrp="1"/>
          </p:cNvSpPr>
          <p:nvPr>
            <p:ph idx="1"/>
          </p:nvPr>
        </p:nvSpPr>
        <p:spPr>
          <a:xfrm>
            <a:off x="35496" y="114992"/>
            <a:ext cx="8928992" cy="800574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chemeClr val="bg1"/>
                </a:solidFill>
              </a:rPr>
              <a:t>Kateri so po vašem mnenju učinki strategije? 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13587"/>
            <a:ext cx="6112172" cy="395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155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60</Words>
  <Application>Microsoft Office PowerPoint</Application>
  <PresentationFormat>Diaprojekcija na zaslonu (16:9)</PresentationFormat>
  <Paragraphs>21</Paragraphs>
  <Slides>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Officeova tema</vt:lpstr>
      <vt:lpstr>Načrt po meri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Jasna Rajnar Petrović</dc:creator>
  <cp:lastModifiedBy>Tjaša Arko</cp:lastModifiedBy>
  <cp:revision>27</cp:revision>
  <dcterms:created xsi:type="dcterms:W3CDTF">2019-01-23T11:02:43Z</dcterms:created>
  <dcterms:modified xsi:type="dcterms:W3CDTF">2019-12-04T19:11:07Z</dcterms:modified>
</cp:coreProperties>
</file>