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7"/>
  </p:notesMasterIdLst>
  <p:sldIdLst>
    <p:sldId id="257" r:id="rId3"/>
    <p:sldId id="283" r:id="rId4"/>
    <p:sldId id="285" r:id="rId5"/>
    <p:sldId id="284" r:id="rId6"/>
  </p:sldIdLst>
  <p:sldSz cx="9144000" cy="5143500" type="screen16x9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510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D60B7-C37E-4693-B5DC-66C091E4553F}" type="datetimeFigureOut">
              <a:rPr lang="sl-SI" smtClean="0"/>
              <a:t>5. 12. 2019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F8AD7-4493-42EB-8BF0-135EA2FD1BD6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cef.org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06071-617B-41FC-AC78-A2EDD9746FD3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1304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F8AD7-4493-42EB-8BF0-135EA2FD1BD6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9277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F8AD7-4493-42EB-8BF0-135EA2FD1BD6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6264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b="1" dirty="0"/>
              <a:t>Slovenska filantropija</a:t>
            </a:r>
            <a:r>
              <a:rPr lang="sl-SI" dirty="0"/>
              <a:t> in </a:t>
            </a:r>
            <a:r>
              <a:rPr lang="sl-SI" b="1" dirty="0">
                <a:hlinkClick r:id="rId3"/>
              </a:rPr>
              <a:t>UNICEF</a:t>
            </a:r>
            <a:r>
              <a:rPr lang="sl-SI" dirty="0"/>
              <a:t> sta se v Sloveniji povezala pri vzpostavljanju </a:t>
            </a:r>
            <a:r>
              <a:rPr lang="sl-SI" b="1" dirty="0"/>
              <a:t>otrokom in družinam prijaznih</a:t>
            </a:r>
            <a:r>
              <a:rPr lang="sl-SI" dirty="0"/>
              <a:t> </a:t>
            </a:r>
            <a:r>
              <a:rPr lang="sl-SI" b="1" dirty="0"/>
              <a:t>prostorov</a:t>
            </a:r>
            <a:r>
              <a:rPr lang="sl-SI" dirty="0"/>
              <a:t>, ki bodo omogočali varna območja za počitek otrok, izobraževalne aktivnosti in nudenje prve psihosocialne pomoči ter informacije in drugo podporo, ki jo potrebujejo.</a:t>
            </a:r>
            <a:br>
              <a:rPr lang="sl-SI" dirty="0"/>
            </a:b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F8AD7-4493-42EB-8BF0-135EA2FD1BD6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9272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5. 12. 2019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5. 12. 2019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5. 12. 2019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5. 12. 2019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5. 12. 2019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343"/>
            <a:ext cx="7772400" cy="110299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1B5E-67FA-4C86-9247-96F0EB36FCB2}" type="datetimeFigureOut">
              <a:rPr lang="sl-SI" smtClean="0"/>
              <a:t>5. 12. 2019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879C-D9AE-4C4F-A8FD-DECA5543C4C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1B5E-67FA-4C86-9247-96F0EB36FCB2}" type="datetimeFigureOut">
              <a:rPr lang="sl-SI" smtClean="0"/>
              <a:t>5. 12. 2019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879C-D9AE-4C4F-A8FD-DECA5543C4C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30469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180273"/>
            <a:ext cx="7772400" cy="11244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1B5E-67FA-4C86-9247-96F0EB36FCB2}" type="datetimeFigureOut">
              <a:rPr lang="sl-SI" smtClean="0"/>
              <a:t>5. 12. 2019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879C-D9AE-4C4F-A8FD-DECA5543C4C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1B5E-67FA-4C86-9247-96F0EB36FCB2}" type="datetimeFigureOut">
              <a:rPr lang="sl-SI" smtClean="0"/>
              <a:t>5. 12. 2019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879C-D9AE-4C4F-A8FD-DECA5543C4C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151573"/>
            <a:ext cx="4040188" cy="4800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1631633"/>
            <a:ext cx="4040188" cy="2963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6" y="1151573"/>
            <a:ext cx="4041775" cy="4800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6" y="1631633"/>
            <a:ext cx="4041775" cy="2963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1B5E-67FA-4C86-9247-96F0EB36FCB2}" type="datetimeFigureOut">
              <a:rPr lang="sl-SI" smtClean="0"/>
              <a:t>5. 12. 2019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879C-D9AE-4C4F-A8FD-DECA5543C4C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1B5E-67FA-4C86-9247-96F0EB36FCB2}" type="datetimeFigureOut">
              <a:rPr lang="sl-SI" smtClean="0"/>
              <a:t>5. 12. 2019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879C-D9AE-4C4F-A8FD-DECA5543C4C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treznik\FolderRedirection\RajnarJa\My Documents\Jasna\Promo podobe, materiali, logo\Logotipi\logo SF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297159"/>
            <a:ext cx="720080" cy="706158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534835"/>
            <a:ext cx="6120680" cy="2811208"/>
          </a:xfrm>
        </p:spPr>
        <p:txBody>
          <a:bodyPr/>
          <a:lstStyle/>
          <a:p>
            <a:pPr lvl="0"/>
            <a:r>
              <a:rPr lang="sl-SI" dirty="0"/>
              <a:t>Kliknite, če želite urediti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5. 12. 2019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300192" y="4451158"/>
            <a:ext cx="2160240" cy="589949"/>
          </a:xfrm>
        </p:spPr>
        <p:txBody>
          <a:bodyPr/>
          <a:lstStyle/>
          <a:p>
            <a:endParaRPr lang="sl-SI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1B5E-67FA-4C86-9247-96F0EB36FCB2}" type="datetimeFigureOut">
              <a:rPr lang="sl-SI" smtClean="0"/>
              <a:t>5. 12. 2019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879C-D9AE-4C4F-A8FD-DECA5543C4C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04312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04312"/>
            <a:ext cx="5111750" cy="43905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1" y="1075849"/>
            <a:ext cx="3008313" cy="35190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1B5E-67FA-4C86-9247-96F0EB36FCB2}" type="datetimeFigureOut">
              <a:rPr lang="sl-SI" smtClean="0"/>
              <a:t>5. 12. 2019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879C-D9AE-4C4F-A8FD-DECA5543C4C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460058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4026218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1B5E-67FA-4C86-9247-96F0EB36FCB2}" type="datetimeFigureOut">
              <a:rPr lang="sl-SI" smtClean="0"/>
              <a:t>5. 12. 2019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879C-D9AE-4C4F-A8FD-DECA5543C4C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1B5E-67FA-4C86-9247-96F0EB36FCB2}" type="datetimeFigureOut">
              <a:rPr lang="sl-SI" smtClean="0"/>
              <a:t>5. 12. 2019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879C-D9AE-4C4F-A8FD-DECA5543C4C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05740"/>
            <a:ext cx="2057400" cy="438912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05740"/>
            <a:ext cx="6019800" cy="4389120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1B5E-67FA-4C86-9247-96F0EB36FCB2}" type="datetimeFigureOut">
              <a:rPr lang="sl-SI" smtClean="0"/>
              <a:t>5. 12. 2019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879C-D9AE-4C4F-A8FD-DECA5543C4C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5. 12. 2019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5. 12. 2019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5. 12. 2019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5. 12. 2019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5. 12. 2019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5. 12. 2019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5. 12. 2019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45184-80ED-4EEE-94E2-90517B34E3EE}" type="datetimeFigureOut">
              <a:rPr lang="sl-SI" smtClean="0"/>
              <a:pPr/>
              <a:t>5. 12. 2019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0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4767739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1B5E-67FA-4C86-9247-96F0EB36FCB2}" type="datetimeFigureOut">
              <a:rPr lang="sl-SI" smtClean="0"/>
              <a:t>5. 12. 2019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4767739"/>
            <a:ext cx="2895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4767739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3879C-D9AE-4C4F-A8FD-DECA5543C4C1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FC327">
                  <a:shade val="30000"/>
                  <a:satMod val="115000"/>
                  <a:lumMod val="73000"/>
                  <a:lumOff val="27000"/>
                </a:srgbClr>
              </a:gs>
              <a:gs pos="31000">
                <a:srgbClr val="FFC327">
                  <a:shade val="67500"/>
                  <a:satMod val="115000"/>
                </a:srgbClr>
              </a:gs>
              <a:gs pos="100000">
                <a:srgbClr val="FFC327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intensity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856"/>
          <a:stretch/>
        </p:blipFill>
        <p:spPr>
          <a:xfrm>
            <a:off x="3059832" y="2377768"/>
            <a:ext cx="5556362" cy="27657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25" y="4729206"/>
            <a:ext cx="353636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sl-SI" dirty="0">
                <a:solidFill>
                  <a:schemeClr val="bg1"/>
                </a:solidFill>
              </a:rPr>
              <a:t>12. Slovenski kongres prostovoljstva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987574"/>
            <a:ext cx="858695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Kaj sta prinesla Zakon o prostovoljstvu ter Strategija razvoja nevladnih organizacij in prostovoljstva?</a:t>
            </a:r>
          </a:p>
          <a:p>
            <a:pPr algn="ctr"/>
            <a:endParaRPr lang="sl-SI" sz="2000" b="1" dirty="0">
              <a:solidFill>
                <a:schemeClr val="bg1"/>
              </a:solidFill>
            </a:endParaRPr>
          </a:p>
          <a:p>
            <a:pPr algn="ctr"/>
            <a:endParaRPr lang="sl-SI" sz="1600" b="1" dirty="0">
              <a:solidFill>
                <a:schemeClr val="bg1"/>
              </a:solidFill>
            </a:endParaRPr>
          </a:p>
          <a:p>
            <a:pPr algn="ctr"/>
            <a:r>
              <a:rPr lang="sl-SI" sz="1600" b="1" dirty="0">
                <a:solidFill>
                  <a:schemeClr val="bg1"/>
                </a:solidFill>
              </a:rPr>
              <a:t>Erika Lenčič Stojanovič, Ministrstvo za javno upravo</a:t>
            </a:r>
            <a:endParaRPr lang="sl-SI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imageedit_1_795887714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73853" y="2355726"/>
            <a:ext cx="9841832" cy="2873119"/>
          </a:xfrm>
          <a:prstGeom prst="rect">
            <a:avLst/>
          </a:prstGeom>
        </p:spPr>
      </p:pic>
      <p:sp>
        <p:nvSpPr>
          <p:cNvPr id="6" name="Ograda vsebine 11">
            <a:extLst>
              <a:ext uri="{FF2B5EF4-FFF2-40B4-BE49-F238E27FC236}">
                <a16:creationId xmlns:a16="http://schemas.microsoft.com/office/drawing/2014/main" id="{85E31C06-946C-4153-98AA-EBD3D1CF5734}"/>
              </a:ext>
            </a:extLst>
          </p:cNvPr>
          <p:cNvSpPr txBox="1">
            <a:spLocks/>
          </p:cNvSpPr>
          <p:nvPr/>
        </p:nvSpPr>
        <p:spPr>
          <a:xfrm>
            <a:off x="4572000" y="1399049"/>
            <a:ext cx="4320480" cy="23454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>
              <a:solidFill>
                <a:srgbClr val="FFC000"/>
              </a:solidFill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C76B2A22-D189-445C-92E6-0C19C719DF54}"/>
              </a:ext>
            </a:extLst>
          </p:cNvPr>
          <p:cNvSpPr txBox="1">
            <a:spLocks/>
          </p:cNvSpPr>
          <p:nvPr/>
        </p:nvSpPr>
        <p:spPr>
          <a:xfrm>
            <a:off x="395536" y="483829"/>
            <a:ext cx="3165935" cy="9449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400" dirty="0">
                <a:solidFill>
                  <a:srgbClr val="FFC000"/>
                </a:solidFill>
              </a:rPr>
              <a:t>Prostovoljstvo v številkah</a:t>
            </a:r>
          </a:p>
        </p:txBody>
      </p:sp>
      <p:sp>
        <p:nvSpPr>
          <p:cNvPr id="8" name="Označba mesta vsebine 2">
            <a:extLst>
              <a:ext uri="{FF2B5EF4-FFF2-40B4-BE49-F238E27FC236}">
                <a16:creationId xmlns:a16="http://schemas.microsoft.com/office/drawing/2014/main" id="{95DE82AE-A2DC-47D0-87D6-EA1FE1F28B02}"/>
              </a:ext>
            </a:extLst>
          </p:cNvPr>
          <p:cNvSpPr txBox="1">
            <a:spLocks/>
          </p:cNvSpPr>
          <p:nvPr/>
        </p:nvSpPr>
        <p:spPr>
          <a:xfrm>
            <a:off x="395536" y="1600200"/>
            <a:ext cx="3165935" cy="28194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  <a:buClr>
                <a:srgbClr val="A17CE1"/>
              </a:buClr>
            </a:pPr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88FFB71-A8D2-48BA-9F02-3F85C7E86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522" y="1162030"/>
            <a:ext cx="5521404" cy="281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imageedit_1_795887714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73853" y="2355726"/>
            <a:ext cx="9841832" cy="2873119"/>
          </a:xfrm>
          <a:prstGeom prst="rect">
            <a:avLst/>
          </a:prstGeom>
        </p:spPr>
      </p:pic>
      <p:sp>
        <p:nvSpPr>
          <p:cNvPr id="6" name="Ograda vsebine 11">
            <a:extLst>
              <a:ext uri="{FF2B5EF4-FFF2-40B4-BE49-F238E27FC236}">
                <a16:creationId xmlns:a16="http://schemas.microsoft.com/office/drawing/2014/main" id="{85E31C06-946C-4153-98AA-EBD3D1CF5734}"/>
              </a:ext>
            </a:extLst>
          </p:cNvPr>
          <p:cNvSpPr txBox="1">
            <a:spLocks/>
          </p:cNvSpPr>
          <p:nvPr/>
        </p:nvSpPr>
        <p:spPr>
          <a:xfrm>
            <a:off x="4572000" y="1399049"/>
            <a:ext cx="4320480" cy="23454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>
              <a:solidFill>
                <a:srgbClr val="FFC00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3DFA79D-C39A-4294-84EB-88A0AC2FA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00783">
            <a:off x="4768277" y="207417"/>
            <a:ext cx="4178346" cy="2785564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C76B2A22-D189-445C-92E6-0C19C719DF54}"/>
              </a:ext>
            </a:extLst>
          </p:cNvPr>
          <p:cNvSpPr txBox="1">
            <a:spLocks/>
          </p:cNvSpPr>
          <p:nvPr/>
        </p:nvSpPr>
        <p:spPr>
          <a:xfrm>
            <a:off x="395536" y="483829"/>
            <a:ext cx="3744416" cy="161076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FFC000"/>
                </a:solidFill>
              </a:rPr>
              <a:t>Organizirano prostovoljstvo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FFC000"/>
                </a:solidFill>
              </a:rPr>
              <a:t>Mentorstvo in koordinacija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FFC000"/>
                </a:solidFill>
              </a:rPr>
              <a:t>Razvoj različnih oblik prostovoljstva</a:t>
            </a:r>
          </a:p>
        </p:txBody>
      </p:sp>
      <p:sp>
        <p:nvSpPr>
          <p:cNvPr id="8" name="Označba mesta vsebine 2">
            <a:extLst>
              <a:ext uri="{FF2B5EF4-FFF2-40B4-BE49-F238E27FC236}">
                <a16:creationId xmlns:a16="http://schemas.microsoft.com/office/drawing/2014/main" id="{95DE82AE-A2DC-47D0-87D6-EA1FE1F28B02}"/>
              </a:ext>
            </a:extLst>
          </p:cNvPr>
          <p:cNvSpPr txBox="1">
            <a:spLocks/>
          </p:cNvSpPr>
          <p:nvPr/>
        </p:nvSpPr>
        <p:spPr>
          <a:xfrm>
            <a:off x="395536" y="1600200"/>
            <a:ext cx="3165935" cy="28194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  <a:buClr>
                <a:srgbClr val="A17CE1"/>
              </a:buClr>
            </a:pPr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FF2CCA2-F14B-4856-A2D4-74CC0F03B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68263">
            <a:off x="1877664" y="2519228"/>
            <a:ext cx="4145472" cy="279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3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imageedit_1_795887714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73853" y="2355726"/>
            <a:ext cx="9841832" cy="2873119"/>
          </a:xfrm>
          <a:prstGeom prst="rect">
            <a:avLst/>
          </a:prstGeom>
        </p:spPr>
      </p:pic>
      <p:sp>
        <p:nvSpPr>
          <p:cNvPr id="6" name="Ograda vsebine 11">
            <a:extLst>
              <a:ext uri="{FF2B5EF4-FFF2-40B4-BE49-F238E27FC236}">
                <a16:creationId xmlns:a16="http://schemas.microsoft.com/office/drawing/2014/main" id="{85E31C06-946C-4153-98AA-EBD3D1CF5734}"/>
              </a:ext>
            </a:extLst>
          </p:cNvPr>
          <p:cNvSpPr txBox="1">
            <a:spLocks/>
          </p:cNvSpPr>
          <p:nvPr/>
        </p:nvSpPr>
        <p:spPr>
          <a:xfrm>
            <a:off x="4572000" y="1399049"/>
            <a:ext cx="4320480" cy="23454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>
              <a:solidFill>
                <a:srgbClr val="FFC000"/>
              </a:solidFill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C76B2A22-D189-445C-92E6-0C19C719DF54}"/>
              </a:ext>
            </a:extLst>
          </p:cNvPr>
          <p:cNvSpPr txBox="1">
            <a:spLocks/>
          </p:cNvSpPr>
          <p:nvPr/>
        </p:nvSpPr>
        <p:spPr>
          <a:xfrm>
            <a:off x="395536" y="483829"/>
            <a:ext cx="3384376" cy="1295833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700" dirty="0">
                <a:solidFill>
                  <a:srgbClr val="FFC000"/>
                </a:solidFill>
              </a:rPr>
              <a:t>V povezovanju je naša moč!</a:t>
            </a:r>
          </a:p>
          <a:p>
            <a:pPr algn="l"/>
            <a:endParaRPr lang="sl-SI" sz="1300" dirty="0">
              <a:solidFill>
                <a:srgbClr val="FFC000"/>
              </a:solidFill>
            </a:endParaRPr>
          </a:p>
          <a:p>
            <a:endParaRPr lang="sl-SI" sz="1900" dirty="0">
              <a:solidFill>
                <a:srgbClr val="FFC000"/>
              </a:solidFill>
            </a:endParaRPr>
          </a:p>
          <a:p>
            <a:endParaRPr lang="sl-SI" sz="2200" dirty="0">
              <a:solidFill>
                <a:srgbClr val="FFC000"/>
              </a:solidFill>
            </a:endParaRPr>
          </a:p>
          <a:p>
            <a:r>
              <a:rPr lang="sl-SI" sz="2200" dirty="0">
                <a:solidFill>
                  <a:srgbClr val="FFC000"/>
                </a:solidFill>
              </a:rPr>
              <a:t>Hvala za pozornost.</a:t>
            </a:r>
          </a:p>
        </p:txBody>
      </p:sp>
      <p:sp>
        <p:nvSpPr>
          <p:cNvPr id="8" name="Označba mesta vsebine 2">
            <a:extLst>
              <a:ext uri="{FF2B5EF4-FFF2-40B4-BE49-F238E27FC236}">
                <a16:creationId xmlns:a16="http://schemas.microsoft.com/office/drawing/2014/main" id="{95DE82AE-A2DC-47D0-87D6-EA1FE1F28B02}"/>
              </a:ext>
            </a:extLst>
          </p:cNvPr>
          <p:cNvSpPr txBox="1">
            <a:spLocks/>
          </p:cNvSpPr>
          <p:nvPr/>
        </p:nvSpPr>
        <p:spPr>
          <a:xfrm>
            <a:off x="395536" y="1600200"/>
            <a:ext cx="3165935" cy="28194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  <a:buClr>
                <a:srgbClr val="A17CE1"/>
              </a:buClr>
            </a:pPr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06F03A6-1B54-4904-A462-C26493E77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753" y="915699"/>
            <a:ext cx="4965727" cy="331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14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ačrt po meri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43</Words>
  <Application>Microsoft Office PowerPoint</Application>
  <PresentationFormat>Diaprojekcija na zaslonu (16:9)</PresentationFormat>
  <Paragraphs>19</Paragraphs>
  <Slides>4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Officeova tema</vt:lpstr>
      <vt:lpstr>Načrt po meri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Jasna Rajnar Petrović</dc:creator>
  <cp:lastModifiedBy>MJU</cp:lastModifiedBy>
  <cp:revision>17</cp:revision>
  <cp:lastPrinted>2019-12-04T09:44:00Z</cp:lastPrinted>
  <dcterms:created xsi:type="dcterms:W3CDTF">2019-01-23T11:02:43Z</dcterms:created>
  <dcterms:modified xsi:type="dcterms:W3CDTF">2019-12-05T07:57:28Z</dcterms:modified>
</cp:coreProperties>
</file>