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6015" autoAdjust="0"/>
  </p:normalViewPr>
  <p:slideViewPr>
    <p:cSldViewPr snapToGrid="0">
      <p:cViewPr varScale="1">
        <p:scale>
          <a:sx n="55" d="100"/>
          <a:sy n="55" d="100"/>
        </p:scale>
        <p:origin x="11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75E2-C8E4-454C-A396-42707C4E4073}" type="datetimeFigureOut">
              <a:rPr lang="sl-SI" smtClean="0"/>
              <a:t>5. 12. 2016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03C36-6682-44A4-B619-7664B21D5F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080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With the app, you can begin as a workcamp participant</a:t>
            </a:r>
            <a:r>
              <a:rPr lang="cs-CZ" baseline="0" dirty="0"/>
              <a:t> and follow up going through other roles – develop your competencies in different roles.</a:t>
            </a: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03C36-6682-44A4-B619-7664B21D5F3D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584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The app advices</a:t>
            </a:r>
            <a:r>
              <a:rPr lang="cs-CZ" baseline="0" dirty="0"/>
              <a:t> you what competences you have developed by going though concrete situation at volunteering activity or project.</a:t>
            </a: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03C36-6682-44A4-B619-7664B21D5F3D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175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You‘ll be able to see all the situations</a:t>
            </a:r>
            <a:r>
              <a:rPr lang="cs-CZ" baseline="0" dirty="0"/>
              <a:t> you‘ve been through one behind each other – like in a Learning Diary. You can edit them, assess yourself and observe which competences you develop the most and on which you can still focus.</a:t>
            </a: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03C36-6682-44A4-B619-7664B21D5F3D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401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And also, you can search through the situations you haven‘t</a:t>
            </a:r>
            <a:r>
              <a:rPr lang="cs-CZ" baseline="0" dirty="0"/>
              <a:t> experienced and actively seek them in other volunteering activities. Or you can focus on competences according to your preferable focus.</a:t>
            </a: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03C36-6682-44A4-B619-7664B21D5F3D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502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Your</a:t>
            </a:r>
            <a:r>
              <a:rPr lang="cs-CZ" baseline="0" dirty="0"/>
              <a:t> profile can be shared on the outside. Whereever you‘d like to present that you learn a lot by volunteering.</a:t>
            </a: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03C36-6682-44A4-B619-7664B21D5F3D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445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0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7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02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1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1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1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0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C03AFD7-D2F0-4D8D-BA50-F50DB5A433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FA2B852-E7ED-4C54-B07E-F8D4CC271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00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707" y="2379306"/>
            <a:ext cx="11471565" cy="1739347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C000"/>
                </a:solidFill>
              </a:rPr>
              <a:t>IM-PROVE  Aplikacija</a:t>
            </a:r>
            <a:br>
              <a:rPr lang="sl-SI" b="1" dirty="0">
                <a:solidFill>
                  <a:srgbClr val="FFC000"/>
                </a:solidFill>
              </a:rPr>
            </a:br>
            <a:r>
              <a:rPr lang="sl-SI" sz="4000" b="1" dirty="0">
                <a:solidFill>
                  <a:srgbClr val="FFC000"/>
                </a:solidFill>
              </a:rPr>
              <a:t>(Projekt  Upgrade  Yourself)</a:t>
            </a:r>
            <a:br>
              <a:rPr lang="sl-SI" sz="4000" b="1" dirty="0">
                <a:solidFill>
                  <a:srgbClr val="FFC000"/>
                </a:solidFill>
              </a:rPr>
            </a:b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sl-SI" dirty="0"/>
          </a:p>
          <a:p>
            <a:pPr>
              <a:spcBef>
                <a:spcPts val="0"/>
              </a:spcBef>
            </a:pPr>
            <a:r>
              <a:rPr lang="sl-SI" dirty="0"/>
              <a:t>Sara Turk</a:t>
            </a:r>
          </a:p>
          <a:p>
            <a:pPr>
              <a:spcBef>
                <a:spcPts val="0"/>
              </a:spcBef>
            </a:pPr>
            <a:r>
              <a:rPr lang="sl-SI" dirty="0"/>
              <a:t>Koordinatorka projekta</a:t>
            </a:r>
          </a:p>
          <a:p>
            <a:pPr>
              <a:spcBef>
                <a:spcPts val="0"/>
              </a:spcBef>
            </a:pPr>
            <a:r>
              <a:rPr lang="sl-SI" dirty="0"/>
              <a:t>Zavod Voluntariat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2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 Dobrodošli v IM-PROVE! </a:t>
            </a:r>
            <a:r>
              <a:rPr lang="sl-SI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4" y="2011680"/>
            <a:ext cx="11481270" cy="45509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8917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 Dodajte novo situacijo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Tukaj lahko uporabniki dodajo določeno situacijo, ki so jo doživeli, ocenijo sami sebe ter izvejo, katere kompetence so osvojili.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4" t="19880" r="4212" b="7657"/>
          <a:stretch/>
        </p:blipFill>
        <p:spPr>
          <a:xfrm>
            <a:off x="383438" y="2951501"/>
            <a:ext cx="5930462" cy="364577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58" y="3330860"/>
            <a:ext cx="5210985" cy="288706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5565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4. SEZNAM KOMPETENC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V tem delu si lahko uporabniki ogledajo, katere situacije so že doživeli in h katerim naj stremijo, če se želijo izboljšati na določenem področju.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t="19638" r="3398" b="6209"/>
          <a:stretch/>
        </p:blipFill>
        <p:spPr>
          <a:xfrm>
            <a:off x="439314" y="2947974"/>
            <a:ext cx="5967274" cy="367862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10550" r="1785"/>
          <a:stretch/>
        </p:blipFill>
        <p:spPr>
          <a:xfrm>
            <a:off x="6636615" y="3177643"/>
            <a:ext cx="4933014" cy="3219284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51833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5. Improve rezultati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Aplikacija uporabnikom tudi pokaže, na katere kompetence bi se morali osredotočiti, glede na cilje, ki so si jih sami zadali.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7288" y="2819252"/>
            <a:ext cx="6956273" cy="391290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005687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6. ZABELEŽENE SITUACIJE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Uporabniki imajo možnost pregledati svoj „dnevnik učenja“.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30379" y="2548606"/>
            <a:ext cx="7326710" cy="4121274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35848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7. Javni profil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Uporabniki lahko svoje kompetence tudi delijo z drugimi in na ta način npr. potencialnim delodajalcem pokažejo, da delajo na sebi in svojih kompetencah.</a:t>
            </a:r>
            <a:endParaRPr lang="en-US" sz="2400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87" y="3002465"/>
            <a:ext cx="6605543" cy="360522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05651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sz="6000" b="1" dirty="0"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Kako naprej?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000" dirty="0"/>
              <a:t>Sodelovanje za priznavanje izkušenj</a:t>
            </a:r>
          </a:p>
          <a:p>
            <a:pPr lvl="1"/>
            <a:r>
              <a:rPr lang="sl-SI" sz="2400" dirty="0"/>
              <a:t>Povezovanje aplikacije z Open Badges (kot „dokaz“ izkušenj) ter Europass in Youthpass</a:t>
            </a:r>
          </a:p>
          <a:p>
            <a:pPr lvl="1"/>
            <a:r>
              <a:rPr lang="sl-SI" sz="2400" dirty="0"/>
              <a:t>Sodelovanje s trgom dela za podporo priznavanju</a:t>
            </a:r>
          </a:p>
          <a:p>
            <a:r>
              <a:rPr lang="sl-SI" sz="3000" i="1" dirty="0"/>
              <a:t>Offline</a:t>
            </a:r>
            <a:r>
              <a:rPr lang="sl-SI" sz="3000" dirty="0"/>
              <a:t> verzija (mobilne) aplikacije, da jo bodo uporabniki lahko koristili tudi na projektih, kjer nimajo dostopa do internetne povezave </a:t>
            </a:r>
            <a:r>
              <a:rPr lang="sl-SI" sz="3000" dirty="0">
                <a:sym typeface="Wingdings" panose="05000000000000000000" pitchFamily="2" charset="2"/>
              </a:rPr>
              <a:t></a:t>
            </a:r>
            <a:endParaRPr lang="sl-SI" sz="3000" i="1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75" y="5137154"/>
            <a:ext cx="3221972" cy="1610986"/>
          </a:xfrm>
          <a:prstGeom prst="rect">
            <a:avLst/>
          </a:prstGeom>
        </p:spPr>
      </p:pic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08" y="5347335"/>
            <a:ext cx="2124075" cy="1190625"/>
          </a:xfrm>
          <a:prstGeom prst="rect">
            <a:avLst/>
          </a:prstGeom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44" y="5457194"/>
            <a:ext cx="2944555" cy="8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06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b="1" dirty="0"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POVZETEK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929" y="1996690"/>
            <a:ext cx="9784080" cy="42062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sz="2400" dirty="0"/>
              <a:t>Aplikacija je namenjena prostovoljcem, taborovodjem,  mladinskim delavcem, projektnim menedžerjem...</a:t>
            </a:r>
          </a:p>
          <a:p>
            <a:pPr>
              <a:lnSpc>
                <a:spcPct val="120000"/>
              </a:lnSpc>
            </a:pPr>
            <a:endParaRPr lang="sl-SI" sz="800" dirty="0"/>
          </a:p>
          <a:p>
            <a:pPr>
              <a:lnSpc>
                <a:spcPct val="50000"/>
              </a:lnSpc>
            </a:pPr>
            <a:r>
              <a:rPr lang="sl-SI" sz="2400" dirty="0"/>
              <a:t>Aplikacija omogoča:</a:t>
            </a:r>
          </a:p>
          <a:p>
            <a:pPr lvl="1"/>
            <a:r>
              <a:rPr lang="sl-SI" sz="2200" dirty="0"/>
              <a:t>beleženje prostovoljskih izkušenj,</a:t>
            </a:r>
          </a:p>
          <a:p>
            <a:pPr lvl="1"/>
            <a:r>
              <a:rPr lang="sl-SI" sz="2200"/>
              <a:t>prepoznavanje </a:t>
            </a:r>
            <a:r>
              <a:rPr lang="sl-SI" sz="2200" dirty="0"/>
              <a:t>osebnostnega razvoja,</a:t>
            </a:r>
          </a:p>
          <a:p>
            <a:pPr lvl="1"/>
            <a:r>
              <a:rPr lang="sl-SI" sz="2200" dirty="0"/>
              <a:t>prepoznavanje mehkih veščin, ki so jih uporabniki razvili in iskanje novih situacij s katerimi lahko pridobijo nove veščine, </a:t>
            </a:r>
          </a:p>
          <a:p>
            <a:pPr lvl="1"/>
            <a:r>
              <a:rPr lang="sl-SI" sz="2200" dirty="0"/>
              <a:t>delitev profila na socialnih omrežjih in z delodajalci, prijatelji, starši,...</a:t>
            </a:r>
          </a:p>
          <a:p>
            <a:pPr lvl="1"/>
            <a:endParaRPr lang="sl-SI" dirty="0"/>
          </a:p>
          <a:p>
            <a:pPr lvl="1"/>
            <a:endParaRPr lang="sl-SI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1223493"/>
            <a:ext cx="10998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Projekt </a:t>
            </a:r>
            <a:r>
              <a:rPr lang="sl-SI" sz="3200" dirty="0">
                <a:solidFill>
                  <a:srgbClr val="FFC000"/>
                </a:solidFill>
              </a:rPr>
              <a:t>Upgrade Yourself! </a:t>
            </a:r>
            <a:r>
              <a:rPr lang="sl-SI" sz="3200" dirty="0"/>
              <a:t>je bil realiziran s finančno podporo Evropske komisije skozi program Erasmus+.</a:t>
            </a:r>
            <a:endParaRPr lang="en-US" sz="3200" dirty="0"/>
          </a:p>
        </p:txBody>
      </p:sp>
      <p:pic>
        <p:nvPicPr>
          <p:cNvPr id="3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2" y="3360727"/>
            <a:ext cx="5871032" cy="18840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2" descr="http://www.zavod-voluntariat.si/wp-content/uploads/2012/09/logo_voluntari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18" y="3196481"/>
            <a:ext cx="1684659" cy="2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adam.cz/img/201405051244_INEX-SDA-logo-barevne-640x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63" y="3324294"/>
            <a:ext cx="3478922" cy="19568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8" y="3014497"/>
            <a:ext cx="9784080" cy="1508760"/>
          </a:xfrm>
        </p:spPr>
        <p:txBody>
          <a:bodyPr>
            <a:noAutofit/>
          </a:bodyPr>
          <a:lstStyle/>
          <a:p>
            <a:pPr algn="ctr"/>
            <a:r>
              <a:rPr lang="sl-SI" sz="6000" b="1" dirty="0">
                <a:solidFill>
                  <a:schemeClr val="tx1"/>
                </a:solidFill>
              </a:rPr>
              <a:t>Čemu je namenjena aplikacija?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93" y="437435"/>
            <a:ext cx="4941931" cy="1355501"/>
          </a:xfrm>
        </p:spPr>
      </p:pic>
    </p:spTree>
    <p:extLst>
      <p:ext uri="{BB962C8B-B14F-4D97-AF65-F5344CB8AC3E}">
        <p14:creationId xmlns:p14="http://schemas.microsoft.com/office/powerpoint/2010/main" val="205690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0"/>
            <a:ext cx="12203624" cy="6858000"/>
          </a:xfrm>
        </p:spPr>
      </p:pic>
    </p:spTree>
    <p:extLst>
      <p:ext uri="{BB962C8B-B14F-4D97-AF65-F5344CB8AC3E}">
        <p14:creationId xmlns:p14="http://schemas.microsoft.com/office/powerpoint/2010/main" val="8310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icture2 copie copie (1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533"/>
            <a:ext cx="12192000" cy="6851467"/>
          </a:xfrm>
        </p:spPr>
      </p:pic>
    </p:spTree>
    <p:extLst>
      <p:ext uri="{BB962C8B-B14F-4D97-AF65-F5344CB8AC3E}">
        <p14:creationId xmlns:p14="http://schemas.microsoft.com/office/powerpoint/2010/main" val="321959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9"/>
            <a:ext cx="12192000" cy="6860389"/>
          </a:xfrm>
        </p:spPr>
      </p:pic>
    </p:spTree>
    <p:extLst>
      <p:ext uri="{BB962C8B-B14F-4D97-AF65-F5344CB8AC3E}">
        <p14:creationId xmlns:p14="http://schemas.microsoft.com/office/powerpoint/2010/main" val="3946700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"/>
            <a:ext cx="12192000" cy="6851467"/>
          </a:xfrm>
        </p:spPr>
      </p:pic>
    </p:spTree>
    <p:extLst>
      <p:ext uri="{BB962C8B-B14F-4D97-AF65-F5344CB8AC3E}">
        <p14:creationId xmlns:p14="http://schemas.microsoft.com/office/powerpoint/2010/main" val="253353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12192000" cy="6848475"/>
          </a:xfrm>
        </p:spPr>
      </p:pic>
    </p:spTree>
    <p:extLst>
      <p:ext uri="{BB962C8B-B14F-4D97-AF65-F5344CB8AC3E}">
        <p14:creationId xmlns:p14="http://schemas.microsoft.com/office/powerpoint/2010/main" val="85362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1110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b="1" dirty="0"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Kako deluje?</a:t>
            </a:r>
            <a:endParaRPr lang="en-US" sz="6000" b="1" dirty="0">
              <a:solidFill>
                <a:srgbClr val="FFC000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l-SI" sz="2400" dirty="0">
                <a:latin typeface="+mj-lt"/>
              </a:rPr>
              <a:t>Vse informacije lahko najdete na spletni strani </a:t>
            </a:r>
            <a:r>
              <a:rPr lang="sl-SI" sz="2400" dirty="0">
                <a:solidFill>
                  <a:srgbClr val="FFC000"/>
                </a:solidFill>
                <a:latin typeface="+mj-lt"/>
              </a:rPr>
              <a:t>improve.inexsda.cz</a:t>
            </a:r>
            <a:r>
              <a:rPr lang="sl-SI" sz="2400" dirty="0">
                <a:latin typeface="+mj-lt"/>
              </a:rPr>
              <a:t>, kjer se lahko preprosto in brezplačno tudi registrirate.</a:t>
            </a:r>
            <a:endParaRPr lang="en-US" sz="24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19" y="2766293"/>
            <a:ext cx="8599080" cy="38445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9576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896</TotalTime>
  <Words>450</Words>
  <Application>Microsoft Office PowerPoint</Application>
  <PresentationFormat>Widescreen</PresentationFormat>
  <Paragraphs>43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Corbel</vt:lpstr>
      <vt:lpstr>Lucida Sans Typewriter</vt:lpstr>
      <vt:lpstr>Lucida Sans Unicode</vt:lpstr>
      <vt:lpstr>Wingdings</vt:lpstr>
      <vt:lpstr>Banded</vt:lpstr>
      <vt:lpstr>IM-PROVE  Aplikacija (Projekt  Upgrade  Yourself) </vt:lpstr>
      <vt:lpstr>Čemu je namenjena aplikacija?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Kako deluje?</vt:lpstr>
      <vt:lpstr>2. Dobrodošli v IM-PROVE!  </vt:lpstr>
      <vt:lpstr>3. Dodajte novo situacijo</vt:lpstr>
      <vt:lpstr>4. SEZNAM KOMPETENC</vt:lpstr>
      <vt:lpstr>5. Improve rezultati</vt:lpstr>
      <vt:lpstr>6. ZABELEŽENE SITUACIJE</vt:lpstr>
      <vt:lpstr>7. Javni profil</vt:lpstr>
      <vt:lpstr>Kako naprej?</vt:lpstr>
      <vt:lpstr>POVZETEK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Upgrade Yourself: Im-prove aplikacija</dc:title>
  <dc:creator>USER6</dc:creator>
  <cp:lastModifiedBy>sara</cp:lastModifiedBy>
  <cp:revision>20</cp:revision>
  <dcterms:created xsi:type="dcterms:W3CDTF">2016-11-30T13:09:41Z</dcterms:created>
  <dcterms:modified xsi:type="dcterms:W3CDTF">2016-12-05T08:09:14Z</dcterms:modified>
</cp:coreProperties>
</file>