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3" r:id="rId2"/>
    <p:sldId id="386" r:id="rId3"/>
    <p:sldId id="387" r:id="rId4"/>
    <p:sldId id="379" r:id="rId5"/>
    <p:sldId id="361" r:id="rId6"/>
    <p:sldId id="329" r:id="rId7"/>
    <p:sldId id="330" r:id="rId8"/>
    <p:sldId id="356" r:id="rId9"/>
    <p:sldId id="388" r:id="rId10"/>
    <p:sldId id="382" r:id="rId11"/>
    <p:sldId id="384" r:id="rId12"/>
    <p:sldId id="385" r:id="rId13"/>
    <p:sldId id="389" r:id="rId14"/>
    <p:sldId id="390" r:id="rId15"/>
  </p:sldIdLst>
  <p:sldSz cx="12192000" cy="6858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a Brečič" initials="MB" lastIdx="1" clrIdx="0">
    <p:extLst>
      <p:ext uri="{19B8F6BF-5375-455C-9EA6-DF929625EA0E}">
        <p15:presenceInfo xmlns:p15="http://schemas.microsoft.com/office/powerpoint/2012/main" userId="S-1-5-21-2470662401-3021175383-370466972-2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DE5"/>
    <a:srgbClr val="A81573"/>
    <a:srgbClr val="154194"/>
    <a:srgbClr val="C48170"/>
    <a:srgbClr val="EC7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>
      <p:cViewPr varScale="1">
        <p:scale>
          <a:sx n="84" d="100"/>
          <a:sy n="84" d="100"/>
        </p:scale>
        <p:origin x="8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32D6B-A3BC-4884-9140-6D047E9EB19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B18F186F-D7F3-4AE5-BC48-75D57EB4B514}">
      <dgm:prSet phldrT="[Text]"/>
      <dgm:spPr>
        <a:solidFill>
          <a:srgbClr val="154194"/>
        </a:solidFill>
      </dgm:spPr>
      <dgm:t>
        <a:bodyPr/>
        <a:lstStyle/>
        <a:p>
          <a:r>
            <a:rPr lang="sl-SI" b="0" dirty="0" smtClean="0"/>
            <a:t>PROSTOVOLJSTVO</a:t>
          </a:r>
        </a:p>
        <a:p>
          <a:endParaRPr lang="sl-SI" dirty="0" smtClean="0"/>
        </a:p>
      </dgm:t>
    </dgm:pt>
    <dgm:pt modelId="{D836E9DF-1480-42BA-9C82-F04EBAB9A48C}" type="parTrans" cxnId="{C15F2977-2D5D-483A-BD02-F2FA0D0CA0E0}">
      <dgm:prSet/>
      <dgm:spPr/>
      <dgm:t>
        <a:bodyPr/>
        <a:lstStyle/>
        <a:p>
          <a:endParaRPr lang="sl-SI"/>
        </a:p>
      </dgm:t>
    </dgm:pt>
    <dgm:pt modelId="{18EAD079-BC18-4717-A78C-EED26E0C5B2D}" type="sibTrans" cxnId="{C15F2977-2D5D-483A-BD02-F2FA0D0CA0E0}">
      <dgm:prSet/>
      <dgm:spPr/>
      <dgm:t>
        <a:bodyPr/>
        <a:lstStyle/>
        <a:p>
          <a:endParaRPr lang="sl-SI"/>
        </a:p>
      </dgm:t>
    </dgm:pt>
    <dgm:pt modelId="{FC56CCC6-19E3-43C4-814E-97420346AB0A}">
      <dgm:prSet phldrT="[Text]"/>
      <dgm:spPr>
        <a:solidFill>
          <a:srgbClr val="A81573"/>
        </a:solidFill>
      </dgm:spPr>
      <dgm:t>
        <a:bodyPr/>
        <a:lstStyle/>
        <a:p>
          <a:r>
            <a:rPr lang="sl-SI" dirty="0" smtClean="0"/>
            <a:t>PRIPRAVNIŠTVA IN DELOVNA MESTA</a:t>
          </a:r>
          <a:endParaRPr lang="sl-SI" dirty="0"/>
        </a:p>
      </dgm:t>
    </dgm:pt>
    <dgm:pt modelId="{F6A99793-6C62-4A1E-977F-2334AFF901E1}" type="parTrans" cxnId="{0A9AF685-0504-4ECA-A82C-F40448C0A25D}">
      <dgm:prSet/>
      <dgm:spPr/>
      <dgm:t>
        <a:bodyPr/>
        <a:lstStyle/>
        <a:p>
          <a:endParaRPr lang="sl-SI"/>
        </a:p>
      </dgm:t>
    </dgm:pt>
    <dgm:pt modelId="{CE9744A2-E21B-4368-803A-62D5B8FA6241}" type="sibTrans" cxnId="{0A9AF685-0504-4ECA-A82C-F40448C0A25D}">
      <dgm:prSet/>
      <dgm:spPr/>
      <dgm:t>
        <a:bodyPr/>
        <a:lstStyle/>
        <a:p>
          <a:endParaRPr lang="sl-SI"/>
        </a:p>
      </dgm:t>
    </dgm:pt>
    <dgm:pt modelId="{27C02AEC-3F68-4867-BB06-F2B044698C6A}">
      <dgm:prSet phldrT="[Text]"/>
      <dgm:spPr>
        <a:solidFill>
          <a:srgbClr val="14ADE5"/>
        </a:solidFill>
      </dgm:spPr>
      <dgm:t>
        <a:bodyPr/>
        <a:lstStyle/>
        <a:p>
          <a:r>
            <a:rPr lang="sl-SI" dirty="0" smtClean="0"/>
            <a:t>SOLIDARNOSTNI PROJEKTI</a:t>
          </a:r>
          <a:endParaRPr lang="sl-SI" dirty="0"/>
        </a:p>
      </dgm:t>
    </dgm:pt>
    <dgm:pt modelId="{FAEBEB51-41AE-4098-8C14-756B7239FF2D}" type="parTrans" cxnId="{7E03B2EC-2090-41F0-925A-8746D819B898}">
      <dgm:prSet/>
      <dgm:spPr/>
      <dgm:t>
        <a:bodyPr/>
        <a:lstStyle/>
        <a:p>
          <a:endParaRPr lang="sl-SI"/>
        </a:p>
      </dgm:t>
    </dgm:pt>
    <dgm:pt modelId="{46F2449E-07A7-4E2C-BCC1-E14AEFC19E73}" type="sibTrans" cxnId="{7E03B2EC-2090-41F0-925A-8746D819B898}">
      <dgm:prSet/>
      <dgm:spPr/>
      <dgm:t>
        <a:bodyPr/>
        <a:lstStyle/>
        <a:p>
          <a:endParaRPr lang="sl-SI"/>
        </a:p>
      </dgm:t>
    </dgm:pt>
    <dgm:pt modelId="{7D64F158-19AC-4E31-9EA5-3B95C86A97DA}" type="pres">
      <dgm:prSet presAssocID="{0D332D6B-A3BC-4884-9140-6D047E9EB1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F51CA355-6121-4F1D-8B53-BE16047567A2}" type="pres">
      <dgm:prSet presAssocID="{B18F186F-D7F3-4AE5-BC48-75D57EB4B514}" presName="node" presStyleLbl="node1" presStyleIdx="0" presStyleCnt="3" custScaleX="103394" custScaleY="128897" custLinFactNeighborX="626" custLinFactNeighborY="-5322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80FCA3A-F04E-483D-9E04-CA6AC39DEF5E}" type="pres">
      <dgm:prSet presAssocID="{18EAD079-BC18-4717-A78C-EED26E0C5B2D}" presName="sibTrans" presStyleCnt="0"/>
      <dgm:spPr/>
      <dgm:t>
        <a:bodyPr/>
        <a:lstStyle/>
        <a:p>
          <a:endParaRPr lang="sl-SI"/>
        </a:p>
      </dgm:t>
    </dgm:pt>
    <dgm:pt modelId="{93DF8C19-7C24-43BF-BBA5-BCFBC2D288EB}" type="pres">
      <dgm:prSet presAssocID="{FC56CCC6-19E3-43C4-814E-97420346AB0A}" presName="node" presStyleLbl="node1" presStyleIdx="1" presStyleCnt="3" custScaleY="127853" custLinFactNeighborX="-209" custLinFactNeighborY="-5463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B84EC9B-59C6-4862-B544-FAA3B33D2B21}" type="pres">
      <dgm:prSet presAssocID="{CE9744A2-E21B-4368-803A-62D5B8FA6241}" presName="sibTrans" presStyleCnt="0"/>
      <dgm:spPr/>
      <dgm:t>
        <a:bodyPr/>
        <a:lstStyle/>
        <a:p>
          <a:endParaRPr lang="sl-SI"/>
        </a:p>
      </dgm:t>
    </dgm:pt>
    <dgm:pt modelId="{2CF6021D-85FC-4BCF-9EC5-181D05983DA8}" type="pres">
      <dgm:prSet presAssocID="{27C02AEC-3F68-4867-BB06-F2B044698C6A}" presName="node" presStyleLbl="node1" presStyleIdx="2" presStyleCnt="3" custScaleY="127854" custLinFactNeighborY="-5479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A9AF685-0504-4ECA-A82C-F40448C0A25D}" srcId="{0D332D6B-A3BC-4884-9140-6D047E9EB19A}" destId="{FC56CCC6-19E3-43C4-814E-97420346AB0A}" srcOrd="1" destOrd="0" parTransId="{F6A99793-6C62-4A1E-977F-2334AFF901E1}" sibTransId="{CE9744A2-E21B-4368-803A-62D5B8FA6241}"/>
    <dgm:cxn modelId="{71EB4874-1623-4E17-89C0-7F5D26599BBB}" type="presOf" srcId="{B18F186F-D7F3-4AE5-BC48-75D57EB4B514}" destId="{F51CA355-6121-4F1D-8B53-BE16047567A2}" srcOrd="0" destOrd="0" presId="urn:microsoft.com/office/officeart/2005/8/layout/default"/>
    <dgm:cxn modelId="{C15F2977-2D5D-483A-BD02-F2FA0D0CA0E0}" srcId="{0D332D6B-A3BC-4884-9140-6D047E9EB19A}" destId="{B18F186F-D7F3-4AE5-BC48-75D57EB4B514}" srcOrd="0" destOrd="0" parTransId="{D836E9DF-1480-42BA-9C82-F04EBAB9A48C}" sibTransId="{18EAD079-BC18-4717-A78C-EED26E0C5B2D}"/>
    <dgm:cxn modelId="{7E03B2EC-2090-41F0-925A-8746D819B898}" srcId="{0D332D6B-A3BC-4884-9140-6D047E9EB19A}" destId="{27C02AEC-3F68-4867-BB06-F2B044698C6A}" srcOrd="2" destOrd="0" parTransId="{FAEBEB51-41AE-4098-8C14-756B7239FF2D}" sibTransId="{46F2449E-07A7-4E2C-BCC1-E14AEFC19E73}"/>
    <dgm:cxn modelId="{CF716A2A-7FB8-4F54-A220-12C64316ED5B}" type="presOf" srcId="{0D332D6B-A3BC-4884-9140-6D047E9EB19A}" destId="{7D64F158-19AC-4E31-9EA5-3B95C86A97DA}" srcOrd="0" destOrd="0" presId="urn:microsoft.com/office/officeart/2005/8/layout/default"/>
    <dgm:cxn modelId="{5AA05AA5-6EC9-4A12-A2FB-0C2709C66A83}" type="presOf" srcId="{27C02AEC-3F68-4867-BB06-F2B044698C6A}" destId="{2CF6021D-85FC-4BCF-9EC5-181D05983DA8}" srcOrd="0" destOrd="0" presId="urn:microsoft.com/office/officeart/2005/8/layout/default"/>
    <dgm:cxn modelId="{E7DB06AE-D5BA-4304-B7AD-02F58FFCDE04}" type="presOf" srcId="{FC56CCC6-19E3-43C4-814E-97420346AB0A}" destId="{93DF8C19-7C24-43BF-BBA5-BCFBC2D288EB}" srcOrd="0" destOrd="0" presId="urn:microsoft.com/office/officeart/2005/8/layout/default"/>
    <dgm:cxn modelId="{D26A8F70-0EF7-435A-B645-60F3C358DF72}" type="presParOf" srcId="{7D64F158-19AC-4E31-9EA5-3B95C86A97DA}" destId="{F51CA355-6121-4F1D-8B53-BE16047567A2}" srcOrd="0" destOrd="0" presId="urn:microsoft.com/office/officeart/2005/8/layout/default"/>
    <dgm:cxn modelId="{9B627FAE-6B69-49C0-91A8-23D764440133}" type="presParOf" srcId="{7D64F158-19AC-4E31-9EA5-3B95C86A97DA}" destId="{A80FCA3A-F04E-483D-9E04-CA6AC39DEF5E}" srcOrd="1" destOrd="0" presId="urn:microsoft.com/office/officeart/2005/8/layout/default"/>
    <dgm:cxn modelId="{2CDD6021-0081-4F08-803B-9163E3D7E646}" type="presParOf" srcId="{7D64F158-19AC-4E31-9EA5-3B95C86A97DA}" destId="{93DF8C19-7C24-43BF-BBA5-BCFBC2D288EB}" srcOrd="2" destOrd="0" presId="urn:microsoft.com/office/officeart/2005/8/layout/default"/>
    <dgm:cxn modelId="{193F382B-6D6C-419B-9DD2-9BC4A59EEF41}" type="presParOf" srcId="{7D64F158-19AC-4E31-9EA5-3B95C86A97DA}" destId="{2B84EC9B-59C6-4862-B544-FAA3B33D2B21}" srcOrd="3" destOrd="0" presId="urn:microsoft.com/office/officeart/2005/8/layout/default"/>
    <dgm:cxn modelId="{15A3AFFC-C862-4009-BAD5-4A0E130D1583}" type="presParOf" srcId="{7D64F158-19AC-4E31-9EA5-3B95C86A97DA}" destId="{2CF6021D-85FC-4BCF-9EC5-181D05983DA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32D6B-A3BC-4884-9140-6D047E9EB19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FC56CCC6-19E3-43C4-814E-97420346AB0A}">
      <dgm:prSet phldrT="[Text]" custT="1"/>
      <dgm:spPr>
        <a:solidFill>
          <a:srgbClr val="154194"/>
        </a:solidFill>
      </dgm:spPr>
      <dgm:t>
        <a:bodyPr/>
        <a:lstStyle/>
        <a:p>
          <a:r>
            <a:rPr lang="sl-SI" sz="2800" dirty="0" smtClean="0"/>
            <a:t>INDIVIDUALNE PROSTOVOLJSKE AKTIVNOSTI</a:t>
          </a:r>
          <a:endParaRPr lang="sl-SI" sz="2800" dirty="0"/>
        </a:p>
      </dgm:t>
    </dgm:pt>
    <dgm:pt modelId="{F6A99793-6C62-4A1E-977F-2334AFF901E1}" type="parTrans" cxnId="{0A9AF685-0504-4ECA-A82C-F40448C0A25D}">
      <dgm:prSet/>
      <dgm:spPr/>
      <dgm:t>
        <a:bodyPr/>
        <a:lstStyle/>
        <a:p>
          <a:endParaRPr lang="sl-SI"/>
        </a:p>
      </dgm:t>
    </dgm:pt>
    <dgm:pt modelId="{CE9744A2-E21B-4368-803A-62D5B8FA6241}" type="sibTrans" cxnId="{0A9AF685-0504-4ECA-A82C-F40448C0A25D}">
      <dgm:prSet/>
      <dgm:spPr/>
      <dgm:t>
        <a:bodyPr/>
        <a:lstStyle/>
        <a:p>
          <a:endParaRPr lang="sl-SI"/>
        </a:p>
      </dgm:t>
    </dgm:pt>
    <dgm:pt modelId="{27C02AEC-3F68-4867-BB06-F2B044698C6A}">
      <dgm:prSet phldrT="[Text]" custT="1"/>
      <dgm:spPr>
        <a:solidFill>
          <a:srgbClr val="A81573"/>
        </a:solidFill>
      </dgm:spPr>
      <dgm:t>
        <a:bodyPr/>
        <a:lstStyle/>
        <a:p>
          <a:r>
            <a:rPr lang="sl-SI" sz="2800" dirty="0" smtClean="0"/>
            <a:t>SKUPINSKE PROSTOVOLJSKE AKTIVNOSTI</a:t>
          </a:r>
          <a:endParaRPr lang="sl-SI" sz="2800" dirty="0"/>
        </a:p>
      </dgm:t>
    </dgm:pt>
    <dgm:pt modelId="{FAEBEB51-41AE-4098-8C14-756B7239FF2D}" type="parTrans" cxnId="{7E03B2EC-2090-41F0-925A-8746D819B898}">
      <dgm:prSet/>
      <dgm:spPr/>
      <dgm:t>
        <a:bodyPr/>
        <a:lstStyle/>
        <a:p>
          <a:endParaRPr lang="sl-SI"/>
        </a:p>
      </dgm:t>
    </dgm:pt>
    <dgm:pt modelId="{46F2449E-07A7-4E2C-BCC1-E14AEFC19E73}" type="sibTrans" cxnId="{7E03B2EC-2090-41F0-925A-8746D819B898}">
      <dgm:prSet/>
      <dgm:spPr/>
      <dgm:t>
        <a:bodyPr/>
        <a:lstStyle/>
        <a:p>
          <a:endParaRPr lang="sl-SI"/>
        </a:p>
      </dgm:t>
    </dgm:pt>
    <dgm:pt modelId="{EC9B24D2-0BB1-4802-87CC-B7612AAA29B7}">
      <dgm:prSet phldrT="[Text]" custT="1"/>
      <dgm:spPr>
        <a:solidFill>
          <a:srgbClr val="154194"/>
        </a:solidFill>
      </dgm:spPr>
      <dgm:t>
        <a:bodyPr/>
        <a:lstStyle/>
        <a:p>
          <a:r>
            <a:rPr lang="sl-SI" sz="2000" dirty="0" smtClean="0"/>
            <a:t>DOPOLNILNE AKTIVNOSTI</a:t>
          </a:r>
          <a:endParaRPr lang="sl-SI" sz="2000" dirty="0"/>
        </a:p>
      </dgm:t>
    </dgm:pt>
    <dgm:pt modelId="{27CD59A8-4525-4781-A354-56C3B6D5CC3E}" type="parTrans" cxnId="{68FA750B-5ED5-4BD5-A9A7-FF104F6C9538}">
      <dgm:prSet/>
      <dgm:spPr/>
      <dgm:t>
        <a:bodyPr/>
        <a:lstStyle/>
        <a:p>
          <a:endParaRPr lang="sl-SI"/>
        </a:p>
      </dgm:t>
    </dgm:pt>
    <dgm:pt modelId="{B01526A7-A16F-457E-9294-84D35191EFA0}" type="sibTrans" cxnId="{68FA750B-5ED5-4BD5-A9A7-FF104F6C9538}">
      <dgm:prSet/>
      <dgm:spPr/>
      <dgm:t>
        <a:bodyPr/>
        <a:lstStyle/>
        <a:p>
          <a:endParaRPr lang="sl-SI"/>
        </a:p>
      </dgm:t>
    </dgm:pt>
    <dgm:pt modelId="{72E02B30-395F-45EA-81A9-52F6E9E51E61}">
      <dgm:prSet phldrT="[Text]" custT="1"/>
      <dgm:spPr>
        <a:solidFill>
          <a:srgbClr val="14ADE5"/>
        </a:solidFill>
      </dgm:spPr>
      <dgm:t>
        <a:bodyPr/>
        <a:lstStyle/>
        <a:p>
          <a:r>
            <a:rPr lang="sl-SI" sz="2000" dirty="0" smtClean="0"/>
            <a:t>GOSTITELJSKE </a:t>
          </a:r>
          <a:r>
            <a:rPr lang="sl-SI" sz="2000" dirty="0" smtClean="0">
              <a:solidFill>
                <a:schemeClr val="bg1"/>
              </a:solidFill>
            </a:rPr>
            <a:t>ALI PODPORNE</a:t>
          </a:r>
          <a:endParaRPr lang="sl-SI" sz="2000" dirty="0">
            <a:solidFill>
              <a:schemeClr val="bg1"/>
            </a:solidFill>
          </a:endParaRPr>
        </a:p>
      </dgm:t>
    </dgm:pt>
    <dgm:pt modelId="{A5449F90-726D-48A2-BAC0-AC32DF89DE04}" type="parTrans" cxnId="{B4AE144D-3A53-4B5E-822C-F19CB044EE72}">
      <dgm:prSet/>
      <dgm:spPr/>
      <dgm:t>
        <a:bodyPr/>
        <a:lstStyle/>
        <a:p>
          <a:endParaRPr lang="sl-SI"/>
        </a:p>
      </dgm:t>
    </dgm:pt>
    <dgm:pt modelId="{E595DE46-65BA-407B-BE88-D6B302627187}" type="sibTrans" cxnId="{B4AE144D-3A53-4B5E-822C-F19CB044EE72}">
      <dgm:prSet/>
      <dgm:spPr/>
      <dgm:t>
        <a:bodyPr/>
        <a:lstStyle/>
        <a:p>
          <a:endParaRPr lang="sl-SI"/>
        </a:p>
      </dgm:t>
    </dgm:pt>
    <dgm:pt modelId="{321960B7-BD1E-4AC5-A3E0-611C4444F41B}">
      <dgm:prSet phldrT="[Text]" custT="1"/>
      <dgm:spPr>
        <a:solidFill>
          <a:srgbClr val="14ADE5"/>
        </a:solidFill>
      </dgm:spPr>
      <dgm:t>
        <a:bodyPr/>
        <a:lstStyle/>
        <a:p>
          <a:r>
            <a:rPr lang="sl-SI" sz="2000" dirty="0" smtClean="0"/>
            <a:t>NACIONALNE ALI MEDNARODNE</a:t>
          </a:r>
          <a:endParaRPr lang="sl-SI" sz="2000" dirty="0"/>
        </a:p>
      </dgm:t>
    </dgm:pt>
    <dgm:pt modelId="{1FF1B32F-2D91-4431-8EAE-80D97ECD138F}" type="parTrans" cxnId="{350B67E3-E9C3-4C71-BA25-5ABA354B9678}">
      <dgm:prSet/>
      <dgm:spPr/>
      <dgm:t>
        <a:bodyPr/>
        <a:lstStyle/>
        <a:p>
          <a:endParaRPr lang="sl-SI"/>
        </a:p>
      </dgm:t>
    </dgm:pt>
    <dgm:pt modelId="{45185B94-6299-45BA-990D-7B2CA960BAD0}" type="sibTrans" cxnId="{350B67E3-E9C3-4C71-BA25-5ABA354B9678}">
      <dgm:prSet/>
      <dgm:spPr/>
      <dgm:t>
        <a:bodyPr/>
        <a:lstStyle/>
        <a:p>
          <a:endParaRPr lang="sl-SI"/>
        </a:p>
      </dgm:t>
    </dgm:pt>
    <dgm:pt modelId="{ED860BEE-0C1D-4B3E-80E0-710B469A7F46}">
      <dgm:prSet phldrT="[Text]" custT="1"/>
      <dgm:spPr>
        <a:solidFill>
          <a:srgbClr val="00B0F0"/>
        </a:solidFill>
      </dgm:spPr>
      <dgm:t>
        <a:bodyPr/>
        <a:lstStyle/>
        <a:p>
          <a:r>
            <a:rPr lang="sl-SI" sz="2000" dirty="0" smtClean="0"/>
            <a:t>MEDNARODNE</a:t>
          </a:r>
          <a:endParaRPr lang="sl-SI" sz="2000" dirty="0"/>
        </a:p>
      </dgm:t>
    </dgm:pt>
    <dgm:pt modelId="{EA161649-A5ED-4197-88C5-6B80FB7A0DD0}" type="parTrans" cxnId="{2420EF2C-B12E-460B-A8B8-850D620A9315}">
      <dgm:prSet/>
      <dgm:spPr/>
      <dgm:t>
        <a:bodyPr/>
        <a:lstStyle/>
        <a:p>
          <a:endParaRPr lang="sl-SI"/>
        </a:p>
      </dgm:t>
    </dgm:pt>
    <dgm:pt modelId="{44036B23-9234-4BF0-9F16-C6B939EF97AE}" type="sibTrans" cxnId="{2420EF2C-B12E-460B-A8B8-850D620A9315}">
      <dgm:prSet/>
      <dgm:spPr/>
      <dgm:t>
        <a:bodyPr/>
        <a:lstStyle/>
        <a:p>
          <a:endParaRPr lang="sl-SI"/>
        </a:p>
      </dgm:t>
    </dgm:pt>
    <dgm:pt modelId="{7D64F158-19AC-4E31-9EA5-3B95C86A97DA}" type="pres">
      <dgm:prSet presAssocID="{0D332D6B-A3BC-4884-9140-6D047E9EB1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3DF8C19-7C24-43BF-BBA5-BCFBC2D288EB}" type="pres">
      <dgm:prSet presAssocID="{FC56CCC6-19E3-43C4-814E-97420346AB0A}" presName="node" presStyleLbl="node1" presStyleIdx="0" presStyleCnt="6" custLinFactNeighborX="250" custLinFactNeighborY="-52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B84EC9B-59C6-4862-B544-FAA3B33D2B21}" type="pres">
      <dgm:prSet presAssocID="{CE9744A2-E21B-4368-803A-62D5B8FA6241}" presName="sibTrans" presStyleCnt="0"/>
      <dgm:spPr/>
      <dgm:t>
        <a:bodyPr/>
        <a:lstStyle/>
        <a:p>
          <a:endParaRPr lang="sl-SI"/>
        </a:p>
      </dgm:t>
    </dgm:pt>
    <dgm:pt modelId="{2CF6021D-85FC-4BCF-9EC5-181D05983DA8}" type="pres">
      <dgm:prSet presAssocID="{27C02AEC-3F68-4867-BB06-F2B044698C6A}" presName="node" presStyleLbl="node1" presStyleIdx="1" presStyleCnt="6" custLinFactNeighborX="-4610" custLinFactNeighborY="-48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332FCC0-F18F-4C53-A66E-005EA567F58B}" type="pres">
      <dgm:prSet presAssocID="{46F2449E-07A7-4E2C-BCC1-E14AEFC19E73}" presName="sibTrans" presStyleCnt="0"/>
      <dgm:spPr/>
      <dgm:t>
        <a:bodyPr/>
        <a:lstStyle/>
        <a:p>
          <a:endParaRPr lang="sl-SI"/>
        </a:p>
      </dgm:t>
    </dgm:pt>
    <dgm:pt modelId="{B3A44249-AFF1-4B68-87CE-675C28A81F3D}" type="pres">
      <dgm:prSet presAssocID="{EC9B24D2-0BB1-4802-87CC-B7612AAA29B7}" presName="node" presStyleLbl="node1" presStyleIdx="2" presStyleCnt="6" custScaleX="37536" custScaleY="26958" custLinFactNeighborX="80135" custLinFactNeighborY="2285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8FE6F76-043F-4505-BF8B-43D22C8CCDEF}" type="pres">
      <dgm:prSet presAssocID="{B01526A7-A16F-457E-9294-84D35191EFA0}" presName="sibTrans" presStyleCnt="0"/>
      <dgm:spPr/>
      <dgm:t>
        <a:bodyPr/>
        <a:lstStyle/>
        <a:p>
          <a:endParaRPr lang="sl-SI"/>
        </a:p>
      </dgm:t>
    </dgm:pt>
    <dgm:pt modelId="{17174170-C86F-41D1-93E8-683AD90176AE}" type="pres">
      <dgm:prSet presAssocID="{72E02B30-395F-45EA-81A9-52F6E9E51E61}" presName="node" presStyleLbl="node1" presStyleIdx="3" presStyleCnt="6" custScaleX="68017" custScaleY="20231" custLinFactNeighborX="17358" custLinFactNeighborY="-1671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61C5CE2-1482-4E82-8B58-76004E336373}" type="pres">
      <dgm:prSet presAssocID="{E595DE46-65BA-407B-BE88-D6B302627187}" presName="sibTrans" presStyleCnt="0"/>
      <dgm:spPr/>
    </dgm:pt>
    <dgm:pt modelId="{52713814-8F7B-4513-932B-470D8260A0CB}" type="pres">
      <dgm:prSet presAssocID="{321960B7-BD1E-4AC5-A3E0-611C4444F41B}" presName="node" presStyleLbl="node1" presStyleIdx="4" presStyleCnt="6" custScaleX="72253" custScaleY="16006" custLinFactX="-31406" custLinFactNeighborX="-100000" custLinFactNeighborY="-3899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402AFB3-F3B3-47E6-9014-47C7FF04A5F6}" type="pres">
      <dgm:prSet presAssocID="{45185B94-6299-45BA-990D-7B2CA960BAD0}" presName="sibTrans" presStyleCnt="0"/>
      <dgm:spPr/>
    </dgm:pt>
    <dgm:pt modelId="{F8C52F87-546D-4132-A5F4-C44D3527BBF4}" type="pres">
      <dgm:prSet presAssocID="{ED860BEE-0C1D-4B3E-80E0-710B469A7F46}" presName="node" presStyleLbl="node1" presStyleIdx="5" presStyleCnt="6" custScaleX="55626" custScaleY="16544" custLinFactNeighborX="72949" custLinFactNeighborY="-7723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B4AE144D-3A53-4B5E-822C-F19CB044EE72}" srcId="{0D332D6B-A3BC-4884-9140-6D047E9EB19A}" destId="{72E02B30-395F-45EA-81A9-52F6E9E51E61}" srcOrd="3" destOrd="0" parTransId="{A5449F90-726D-48A2-BAC0-AC32DF89DE04}" sibTransId="{E595DE46-65BA-407B-BE88-D6B302627187}"/>
    <dgm:cxn modelId="{94BDC940-12DC-4024-9489-23FEDC6ED956}" type="presOf" srcId="{EC9B24D2-0BB1-4802-87CC-B7612AAA29B7}" destId="{B3A44249-AFF1-4B68-87CE-675C28A81F3D}" srcOrd="0" destOrd="0" presId="urn:microsoft.com/office/officeart/2005/8/layout/default"/>
    <dgm:cxn modelId="{4A29BAA3-133E-4B37-880F-EFE7466BBF9C}" type="presOf" srcId="{27C02AEC-3F68-4867-BB06-F2B044698C6A}" destId="{2CF6021D-85FC-4BCF-9EC5-181D05983DA8}" srcOrd="0" destOrd="0" presId="urn:microsoft.com/office/officeart/2005/8/layout/default"/>
    <dgm:cxn modelId="{19A57C41-9E81-4842-AA97-45E8D0158544}" type="presOf" srcId="{72E02B30-395F-45EA-81A9-52F6E9E51E61}" destId="{17174170-C86F-41D1-93E8-683AD90176AE}" srcOrd="0" destOrd="0" presId="urn:microsoft.com/office/officeart/2005/8/layout/default"/>
    <dgm:cxn modelId="{0A9AF685-0504-4ECA-A82C-F40448C0A25D}" srcId="{0D332D6B-A3BC-4884-9140-6D047E9EB19A}" destId="{FC56CCC6-19E3-43C4-814E-97420346AB0A}" srcOrd="0" destOrd="0" parTransId="{F6A99793-6C62-4A1E-977F-2334AFF901E1}" sibTransId="{CE9744A2-E21B-4368-803A-62D5B8FA6241}"/>
    <dgm:cxn modelId="{350B67E3-E9C3-4C71-BA25-5ABA354B9678}" srcId="{0D332D6B-A3BC-4884-9140-6D047E9EB19A}" destId="{321960B7-BD1E-4AC5-A3E0-611C4444F41B}" srcOrd="4" destOrd="0" parTransId="{1FF1B32F-2D91-4431-8EAE-80D97ECD138F}" sibTransId="{45185B94-6299-45BA-990D-7B2CA960BAD0}"/>
    <dgm:cxn modelId="{E9D1024A-32B3-4F93-843D-CBCF716D208E}" type="presOf" srcId="{0D332D6B-A3BC-4884-9140-6D047E9EB19A}" destId="{7D64F158-19AC-4E31-9EA5-3B95C86A97DA}" srcOrd="0" destOrd="0" presId="urn:microsoft.com/office/officeart/2005/8/layout/default"/>
    <dgm:cxn modelId="{7E03B2EC-2090-41F0-925A-8746D819B898}" srcId="{0D332D6B-A3BC-4884-9140-6D047E9EB19A}" destId="{27C02AEC-3F68-4867-BB06-F2B044698C6A}" srcOrd="1" destOrd="0" parTransId="{FAEBEB51-41AE-4098-8C14-756B7239FF2D}" sibTransId="{46F2449E-07A7-4E2C-BCC1-E14AEFC19E73}"/>
    <dgm:cxn modelId="{5C51F77A-A501-4368-B54A-D3961B521302}" type="presOf" srcId="{321960B7-BD1E-4AC5-A3E0-611C4444F41B}" destId="{52713814-8F7B-4513-932B-470D8260A0CB}" srcOrd="0" destOrd="0" presId="urn:microsoft.com/office/officeart/2005/8/layout/default"/>
    <dgm:cxn modelId="{E271362B-7580-459B-B8C6-28FA35C4BB95}" type="presOf" srcId="{FC56CCC6-19E3-43C4-814E-97420346AB0A}" destId="{93DF8C19-7C24-43BF-BBA5-BCFBC2D288EB}" srcOrd="0" destOrd="0" presId="urn:microsoft.com/office/officeart/2005/8/layout/default"/>
    <dgm:cxn modelId="{5B99BE6A-97BD-4591-A52F-C96E35C46998}" type="presOf" srcId="{ED860BEE-0C1D-4B3E-80E0-710B469A7F46}" destId="{F8C52F87-546D-4132-A5F4-C44D3527BBF4}" srcOrd="0" destOrd="0" presId="urn:microsoft.com/office/officeart/2005/8/layout/default"/>
    <dgm:cxn modelId="{68FA750B-5ED5-4BD5-A9A7-FF104F6C9538}" srcId="{0D332D6B-A3BC-4884-9140-6D047E9EB19A}" destId="{EC9B24D2-0BB1-4802-87CC-B7612AAA29B7}" srcOrd="2" destOrd="0" parTransId="{27CD59A8-4525-4781-A354-56C3B6D5CC3E}" sibTransId="{B01526A7-A16F-457E-9294-84D35191EFA0}"/>
    <dgm:cxn modelId="{2420EF2C-B12E-460B-A8B8-850D620A9315}" srcId="{0D332D6B-A3BC-4884-9140-6D047E9EB19A}" destId="{ED860BEE-0C1D-4B3E-80E0-710B469A7F46}" srcOrd="5" destOrd="0" parTransId="{EA161649-A5ED-4197-88C5-6B80FB7A0DD0}" sibTransId="{44036B23-9234-4BF0-9F16-C6B939EF97AE}"/>
    <dgm:cxn modelId="{C0843A0D-6DB3-4F50-83AA-F0DAB63188CA}" type="presParOf" srcId="{7D64F158-19AC-4E31-9EA5-3B95C86A97DA}" destId="{93DF8C19-7C24-43BF-BBA5-BCFBC2D288EB}" srcOrd="0" destOrd="0" presId="urn:microsoft.com/office/officeart/2005/8/layout/default"/>
    <dgm:cxn modelId="{F054D76E-133B-4D8D-808F-CD871F290D4D}" type="presParOf" srcId="{7D64F158-19AC-4E31-9EA5-3B95C86A97DA}" destId="{2B84EC9B-59C6-4862-B544-FAA3B33D2B21}" srcOrd="1" destOrd="0" presId="urn:microsoft.com/office/officeart/2005/8/layout/default"/>
    <dgm:cxn modelId="{A3EC2D2C-0F27-411A-BD7C-EE63A9577A3E}" type="presParOf" srcId="{7D64F158-19AC-4E31-9EA5-3B95C86A97DA}" destId="{2CF6021D-85FC-4BCF-9EC5-181D05983DA8}" srcOrd="2" destOrd="0" presId="urn:microsoft.com/office/officeart/2005/8/layout/default"/>
    <dgm:cxn modelId="{641ACC1E-2810-45C9-8D9E-7452F78B83AB}" type="presParOf" srcId="{7D64F158-19AC-4E31-9EA5-3B95C86A97DA}" destId="{0332FCC0-F18F-4C53-A66E-005EA567F58B}" srcOrd="3" destOrd="0" presId="urn:microsoft.com/office/officeart/2005/8/layout/default"/>
    <dgm:cxn modelId="{72CBE9C9-45CA-48A1-BC68-14B8B03EDF91}" type="presParOf" srcId="{7D64F158-19AC-4E31-9EA5-3B95C86A97DA}" destId="{B3A44249-AFF1-4B68-87CE-675C28A81F3D}" srcOrd="4" destOrd="0" presId="urn:microsoft.com/office/officeart/2005/8/layout/default"/>
    <dgm:cxn modelId="{34EF3952-47DE-42D3-890E-F4E989288A17}" type="presParOf" srcId="{7D64F158-19AC-4E31-9EA5-3B95C86A97DA}" destId="{98FE6F76-043F-4505-BF8B-43D22C8CCDEF}" srcOrd="5" destOrd="0" presId="urn:microsoft.com/office/officeart/2005/8/layout/default"/>
    <dgm:cxn modelId="{B9D9A452-2A42-4431-9593-BA9EAE6E43B2}" type="presParOf" srcId="{7D64F158-19AC-4E31-9EA5-3B95C86A97DA}" destId="{17174170-C86F-41D1-93E8-683AD90176AE}" srcOrd="6" destOrd="0" presId="urn:microsoft.com/office/officeart/2005/8/layout/default"/>
    <dgm:cxn modelId="{6DC9F824-F164-4A70-B666-A6B7AE4BE8BB}" type="presParOf" srcId="{7D64F158-19AC-4E31-9EA5-3B95C86A97DA}" destId="{961C5CE2-1482-4E82-8B58-76004E336373}" srcOrd="7" destOrd="0" presId="urn:microsoft.com/office/officeart/2005/8/layout/default"/>
    <dgm:cxn modelId="{F37D2EA8-1423-4416-AB0E-7C8BC61D9044}" type="presParOf" srcId="{7D64F158-19AC-4E31-9EA5-3B95C86A97DA}" destId="{52713814-8F7B-4513-932B-470D8260A0CB}" srcOrd="8" destOrd="0" presId="urn:microsoft.com/office/officeart/2005/8/layout/default"/>
    <dgm:cxn modelId="{F6F44A3D-B9EB-4D1E-A6BB-5974BCB53162}" type="presParOf" srcId="{7D64F158-19AC-4E31-9EA5-3B95C86A97DA}" destId="{7402AFB3-F3B3-47E6-9014-47C7FF04A5F6}" srcOrd="9" destOrd="0" presId="urn:microsoft.com/office/officeart/2005/8/layout/default"/>
    <dgm:cxn modelId="{63DF1497-EB48-43E2-B4B0-D016CC6693C6}" type="presParOf" srcId="{7D64F158-19AC-4E31-9EA5-3B95C86A97DA}" destId="{F8C52F87-546D-4132-A5F4-C44D3527BBF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F944DC-812C-46E5-BC4C-B4B372874CB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0189CCE2-602E-451B-B1C8-2E3EA1191414}">
      <dgm:prSet phldrT="[Text]" custT="1"/>
      <dgm:spPr>
        <a:solidFill>
          <a:srgbClr val="A81573"/>
        </a:solidFill>
      </dgm:spPr>
      <dgm:t>
        <a:bodyPr/>
        <a:lstStyle/>
        <a:p>
          <a:r>
            <a:rPr lang="sl-SI" sz="2800" dirty="0" smtClean="0"/>
            <a:t>Vsaj 2 organizaciji (1 gost. org. za </a:t>
          </a:r>
          <a:r>
            <a:rPr lang="sl-SI" sz="2800" dirty="0" err="1" smtClean="0"/>
            <a:t>nac</a:t>
          </a:r>
          <a:r>
            <a:rPr lang="sl-SI" sz="2800" dirty="0" smtClean="0"/>
            <a:t>.)</a:t>
          </a:r>
          <a:endParaRPr lang="sl-SI" sz="2800" dirty="0"/>
        </a:p>
      </dgm:t>
    </dgm:pt>
    <dgm:pt modelId="{9974EBBA-6101-4436-A422-BB55F2DA2BD1}" type="parTrans" cxnId="{00F9DFE4-AAA7-4135-9593-C48FC251821A}">
      <dgm:prSet/>
      <dgm:spPr/>
      <dgm:t>
        <a:bodyPr/>
        <a:lstStyle/>
        <a:p>
          <a:endParaRPr lang="sl-SI"/>
        </a:p>
      </dgm:t>
    </dgm:pt>
    <dgm:pt modelId="{B0E5B8CB-F891-458B-A022-6FB9AC09AA79}" type="sibTrans" cxnId="{00F9DFE4-AAA7-4135-9593-C48FC251821A}">
      <dgm:prSet/>
      <dgm:spPr/>
      <dgm:t>
        <a:bodyPr/>
        <a:lstStyle/>
        <a:p>
          <a:endParaRPr lang="sl-SI"/>
        </a:p>
      </dgm:t>
    </dgm:pt>
    <dgm:pt modelId="{B05B85F0-BB83-407C-9B39-5CB37972C2BF}">
      <dgm:prSet phldrT="[Text]" custT="1"/>
      <dgm:spPr>
        <a:solidFill>
          <a:srgbClr val="14ADE5"/>
        </a:solidFill>
      </dgm:spPr>
      <dgm:t>
        <a:bodyPr/>
        <a:lstStyle/>
        <a:p>
          <a:r>
            <a:rPr lang="sl-SI" sz="2800" dirty="0" smtClean="0"/>
            <a:t>Trajanje projekta: 3 do 24 mesecev</a:t>
          </a:r>
          <a:endParaRPr lang="sl-SI" sz="2800" dirty="0"/>
        </a:p>
      </dgm:t>
    </dgm:pt>
    <dgm:pt modelId="{402BF391-B1FC-4550-8530-63389C6B2EFF}" type="parTrans" cxnId="{D4939D83-267C-455B-9567-46BA077336CE}">
      <dgm:prSet/>
      <dgm:spPr/>
      <dgm:t>
        <a:bodyPr/>
        <a:lstStyle/>
        <a:p>
          <a:endParaRPr lang="sl-SI"/>
        </a:p>
      </dgm:t>
    </dgm:pt>
    <dgm:pt modelId="{5747DB82-0A7D-40B7-A12A-E2B0036B1725}" type="sibTrans" cxnId="{D4939D83-267C-455B-9567-46BA077336CE}">
      <dgm:prSet/>
      <dgm:spPr/>
      <dgm:t>
        <a:bodyPr/>
        <a:lstStyle/>
        <a:p>
          <a:endParaRPr lang="sl-SI"/>
        </a:p>
      </dgm:t>
    </dgm:pt>
    <dgm:pt modelId="{0863090A-20DF-4FA3-97E0-00055AF4A2E8}">
      <dgm:prSet phldrT="[Text]" custT="1"/>
      <dgm:spPr>
        <a:solidFill>
          <a:srgbClr val="154194"/>
        </a:solidFill>
      </dgm:spPr>
      <dgm:t>
        <a:bodyPr/>
        <a:lstStyle/>
        <a:p>
          <a:r>
            <a:rPr lang="sl-SI" sz="2800" dirty="0" smtClean="0"/>
            <a:t>18–30 let</a:t>
          </a:r>
          <a:endParaRPr lang="sl-SI" sz="2800" dirty="0"/>
        </a:p>
      </dgm:t>
    </dgm:pt>
    <dgm:pt modelId="{AABD0544-D2A2-4348-B036-35A1E4E19A49}" type="parTrans" cxnId="{C87D5FB6-FB6F-433C-B2B5-C1D6568FED4C}">
      <dgm:prSet/>
      <dgm:spPr/>
      <dgm:t>
        <a:bodyPr/>
        <a:lstStyle/>
        <a:p>
          <a:endParaRPr lang="sl-SI"/>
        </a:p>
      </dgm:t>
    </dgm:pt>
    <dgm:pt modelId="{459E42C1-D108-449D-855E-12EF14E88604}" type="sibTrans" cxnId="{C87D5FB6-FB6F-433C-B2B5-C1D6568FED4C}">
      <dgm:prSet/>
      <dgm:spPr/>
      <dgm:t>
        <a:bodyPr/>
        <a:lstStyle/>
        <a:p>
          <a:endParaRPr lang="sl-SI"/>
        </a:p>
      </dgm:t>
    </dgm:pt>
    <dgm:pt modelId="{AEEA922C-769D-4AD4-BC21-27B5CEBD5D56}">
      <dgm:prSet custT="1"/>
      <dgm:spPr>
        <a:solidFill>
          <a:srgbClr val="154194"/>
        </a:solidFill>
      </dgm:spPr>
      <dgm:t>
        <a:bodyPr/>
        <a:lstStyle/>
        <a:p>
          <a:r>
            <a:rPr lang="sl-SI" sz="2800" dirty="0" smtClean="0"/>
            <a:t>2 tedna–12 mesecev (MZMP*)</a:t>
          </a:r>
        </a:p>
      </dgm:t>
    </dgm:pt>
    <dgm:pt modelId="{F4D2B282-B1FF-44B7-A30B-2B3CD3DCFA1E}" type="parTrans" cxnId="{03F4A8B1-6448-4B93-A0A0-F27DF614F6D2}">
      <dgm:prSet/>
      <dgm:spPr/>
      <dgm:t>
        <a:bodyPr/>
        <a:lstStyle/>
        <a:p>
          <a:endParaRPr lang="sl-SI"/>
        </a:p>
      </dgm:t>
    </dgm:pt>
    <dgm:pt modelId="{4A77DFDD-7E4F-4666-9E2D-9028B6E351D8}" type="sibTrans" cxnId="{03F4A8B1-6448-4B93-A0A0-F27DF614F6D2}">
      <dgm:prSet/>
      <dgm:spPr/>
      <dgm:t>
        <a:bodyPr/>
        <a:lstStyle/>
        <a:p>
          <a:endParaRPr lang="sl-SI"/>
        </a:p>
      </dgm:t>
    </dgm:pt>
    <dgm:pt modelId="{41166D14-EAA4-4961-843E-23FB06F58F37}">
      <dgm:prSet phldrT="[Text]" custT="1"/>
      <dgm:spPr>
        <a:solidFill>
          <a:srgbClr val="A81573"/>
        </a:solidFill>
      </dgm:spPr>
      <dgm:t>
        <a:bodyPr/>
        <a:lstStyle/>
        <a:p>
          <a:r>
            <a:rPr lang="sl-SI" sz="2800" dirty="0" smtClean="0"/>
            <a:t>Nacionalne ali mednarodne</a:t>
          </a:r>
          <a:endParaRPr lang="sl-SI" sz="2800" dirty="0"/>
        </a:p>
      </dgm:t>
    </dgm:pt>
    <dgm:pt modelId="{D4CBAA82-8318-4C50-9CBE-9D0D5BB112BB}" type="parTrans" cxnId="{FCEE4DF8-C2CC-4E8F-B269-A4A23AF23B92}">
      <dgm:prSet/>
      <dgm:spPr/>
      <dgm:t>
        <a:bodyPr/>
        <a:lstStyle/>
        <a:p>
          <a:endParaRPr lang="sl-SI"/>
        </a:p>
      </dgm:t>
    </dgm:pt>
    <dgm:pt modelId="{7CFD6CE3-87D7-41AE-9FBC-48AE5A3B7C64}" type="sibTrans" cxnId="{FCEE4DF8-C2CC-4E8F-B269-A4A23AF23B92}">
      <dgm:prSet/>
      <dgm:spPr/>
      <dgm:t>
        <a:bodyPr/>
        <a:lstStyle/>
        <a:p>
          <a:endParaRPr lang="sl-SI"/>
        </a:p>
      </dgm:t>
    </dgm:pt>
    <dgm:pt modelId="{318DACCA-FA5D-44F6-8210-8822548A3853}" type="pres">
      <dgm:prSet presAssocID="{1EF944DC-812C-46E5-BC4C-B4B372874C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2F31296-BB59-4F3E-B957-90FA705EC52D}" type="pres">
      <dgm:prSet presAssocID="{AEEA922C-769D-4AD4-BC21-27B5CEBD5D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296B2E-1C9E-49AA-9826-B8F2ADA0DDDC}" type="pres">
      <dgm:prSet presAssocID="{4A77DFDD-7E4F-4666-9E2D-9028B6E351D8}" presName="sibTrans" presStyleCnt="0"/>
      <dgm:spPr/>
      <dgm:t>
        <a:bodyPr/>
        <a:lstStyle/>
        <a:p>
          <a:endParaRPr lang="sl-SI"/>
        </a:p>
      </dgm:t>
    </dgm:pt>
    <dgm:pt modelId="{992DFA28-4E98-479F-B9DC-909645169EB0}" type="pres">
      <dgm:prSet presAssocID="{0189CCE2-602E-451B-B1C8-2E3EA11914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D955FE2-89E3-4025-8ADF-0A62918F643D}" type="pres">
      <dgm:prSet presAssocID="{B0E5B8CB-F891-458B-A022-6FB9AC09AA79}" presName="sibTrans" presStyleCnt="0"/>
      <dgm:spPr/>
      <dgm:t>
        <a:bodyPr/>
        <a:lstStyle/>
        <a:p>
          <a:endParaRPr lang="sl-SI"/>
        </a:p>
      </dgm:t>
    </dgm:pt>
    <dgm:pt modelId="{3581318D-982C-489D-B7B1-F960A778B603}" type="pres">
      <dgm:prSet presAssocID="{B05B85F0-BB83-407C-9B39-5CB37972C2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94B14D2-9A55-46C7-8DC7-6BEBF3ECD631}" type="pres">
      <dgm:prSet presAssocID="{5747DB82-0A7D-40B7-A12A-E2B0036B1725}" presName="sibTrans" presStyleCnt="0"/>
      <dgm:spPr/>
      <dgm:t>
        <a:bodyPr/>
        <a:lstStyle/>
        <a:p>
          <a:endParaRPr lang="sl-SI"/>
        </a:p>
      </dgm:t>
    </dgm:pt>
    <dgm:pt modelId="{85CFA0B5-D9FF-48B1-94A3-286BA6B0C89A}" type="pres">
      <dgm:prSet presAssocID="{0863090A-20DF-4FA3-97E0-00055AF4A2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52D219A-BB04-4EB0-8E88-E706386E9ABF}" type="pres">
      <dgm:prSet presAssocID="{459E42C1-D108-449D-855E-12EF14E88604}" presName="sibTrans" presStyleCnt="0"/>
      <dgm:spPr/>
    </dgm:pt>
    <dgm:pt modelId="{2D6D0B73-F93C-4E7F-9BD8-339D0C69CB43}" type="pres">
      <dgm:prSet presAssocID="{41166D14-EAA4-4961-843E-23FB06F58F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0F9DFE4-AAA7-4135-9593-C48FC251821A}" srcId="{1EF944DC-812C-46E5-BC4C-B4B372874CBB}" destId="{0189CCE2-602E-451B-B1C8-2E3EA1191414}" srcOrd="1" destOrd="0" parTransId="{9974EBBA-6101-4436-A422-BB55F2DA2BD1}" sibTransId="{B0E5B8CB-F891-458B-A022-6FB9AC09AA79}"/>
    <dgm:cxn modelId="{B498C0EB-3718-4741-8104-DBF399B9858C}" type="presOf" srcId="{0189CCE2-602E-451B-B1C8-2E3EA1191414}" destId="{992DFA28-4E98-479F-B9DC-909645169EB0}" srcOrd="0" destOrd="0" presId="urn:microsoft.com/office/officeart/2005/8/layout/default"/>
    <dgm:cxn modelId="{C87D5FB6-FB6F-433C-B2B5-C1D6568FED4C}" srcId="{1EF944DC-812C-46E5-BC4C-B4B372874CBB}" destId="{0863090A-20DF-4FA3-97E0-00055AF4A2E8}" srcOrd="3" destOrd="0" parTransId="{AABD0544-D2A2-4348-B036-35A1E4E19A49}" sibTransId="{459E42C1-D108-449D-855E-12EF14E88604}"/>
    <dgm:cxn modelId="{641E3ACE-1F0B-4B6B-8347-DE515F023C9E}" type="presOf" srcId="{AEEA922C-769D-4AD4-BC21-27B5CEBD5D56}" destId="{A2F31296-BB59-4F3E-B957-90FA705EC52D}" srcOrd="0" destOrd="0" presId="urn:microsoft.com/office/officeart/2005/8/layout/default"/>
    <dgm:cxn modelId="{FCEE4DF8-C2CC-4E8F-B269-A4A23AF23B92}" srcId="{1EF944DC-812C-46E5-BC4C-B4B372874CBB}" destId="{41166D14-EAA4-4961-843E-23FB06F58F37}" srcOrd="4" destOrd="0" parTransId="{D4CBAA82-8318-4C50-9CBE-9D0D5BB112BB}" sibTransId="{7CFD6CE3-87D7-41AE-9FBC-48AE5A3B7C64}"/>
    <dgm:cxn modelId="{03F4A8B1-6448-4B93-A0A0-F27DF614F6D2}" srcId="{1EF944DC-812C-46E5-BC4C-B4B372874CBB}" destId="{AEEA922C-769D-4AD4-BC21-27B5CEBD5D56}" srcOrd="0" destOrd="0" parTransId="{F4D2B282-B1FF-44B7-A30B-2B3CD3DCFA1E}" sibTransId="{4A77DFDD-7E4F-4666-9E2D-9028B6E351D8}"/>
    <dgm:cxn modelId="{7F7DD032-F7D2-4429-B0E0-8AB0B0E7588F}" type="presOf" srcId="{B05B85F0-BB83-407C-9B39-5CB37972C2BF}" destId="{3581318D-982C-489D-B7B1-F960A778B603}" srcOrd="0" destOrd="0" presId="urn:microsoft.com/office/officeart/2005/8/layout/default"/>
    <dgm:cxn modelId="{C7211542-DB45-4E48-B13A-8FB1B49CF2CD}" type="presOf" srcId="{0863090A-20DF-4FA3-97E0-00055AF4A2E8}" destId="{85CFA0B5-D9FF-48B1-94A3-286BA6B0C89A}" srcOrd="0" destOrd="0" presId="urn:microsoft.com/office/officeart/2005/8/layout/default"/>
    <dgm:cxn modelId="{41B57646-94BA-4A18-9DF7-AD9AA542EC3A}" type="presOf" srcId="{1EF944DC-812C-46E5-BC4C-B4B372874CBB}" destId="{318DACCA-FA5D-44F6-8210-8822548A3853}" srcOrd="0" destOrd="0" presId="urn:microsoft.com/office/officeart/2005/8/layout/default"/>
    <dgm:cxn modelId="{DDEE9FB9-5593-4F72-A9A6-5335A5531DB4}" type="presOf" srcId="{41166D14-EAA4-4961-843E-23FB06F58F37}" destId="{2D6D0B73-F93C-4E7F-9BD8-339D0C69CB43}" srcOrd="0" destOrd="0" presId="urn:microsoft.com/office/officeart/2005/8/layout/default"/>
    <dgm:cxn modelId="{D4939D83-267C-455B-9567-46BA077336CE}" srcId="{1EF944DC-812C-46E5-BC4C-B4B372874CBB}" destId="{B05B85F0-BB83-407C-9B39-5CB37972C2BF}" srcOrd="2" destOrd="0" parTransId="{402BF391-B1FC-4550-8530-63389C6B2EFF}" sibTransId="{5747DB82-0A7D-40B7-A12A-E2B0036B1725}"/>
    <dgm:cxn modelId="{EB2DD428-4072-44C2-B302-A022AA77A343}" type="presParOf" srcId="{318DACCA-FA5D-44F6-8210-8822548A3853}" destId="{A2F31296-BB59-4F3E-B957-90FA705EC52D}" srcOrd="0" destOrd="0" presId="urn:microsoft.com/office/officeart/2005/8/layout/default"/>
    <dgm:cxn modelId="{372C12C8-72CB-43A8-B763-C785368C7630}" type="presParOf" srcId="{318DACCA-FA5D-44F6-8210-8822548A3853}" destId="{5B296B2E-1C9E-49AA-9826-B8F2ADA0DDDC}" srcOrd="1" destOrd="0" presId="urn:microsoft.com/office/officeart/2005/8/layout/default"/>
    <dgm:cxn modelId="{278F73EA-4639-4527-87A0-9F3C34347EA6}" type="presParOf" srcId="{318DACCA-FA5D-44F6-8210-8822548A3853}" destId="{992DFA28-4E98-479F-B9DC-909645169EB0}" srcOrd="2" destOrd="0" presId="urn:microsoft.com/office/officeart/2005/8/layout/default"/>
    <dgm:cxn modelId="{E97E888B-D967-40E6-A099-7ABE873B3BCA}" type="presParOf" srcId="{318DACCA-FA5D-44F6-8210-8822548A3853}" destId="{9D955FE2-89E3-4025-8ADF-0A62918F643D}" srcOrd="3" destOrd="0" presId="urn:microsoft.com/office/officeart/2005/8/layout/default"/>
    <dgm:cxn modelId="{CB18D5A4-741A-4BBA-9E6A-60031ED6EBD5}" type="presParOf" srcId="{318DACCA-FA5D-44F6-8210-8822548A3853}" destId="{3581318D-982C-489D-B7B1-F960A778B603}" srcOrd="4" destOrd="0" presId="urn:microsoft.com/office/officeart/2005/8/layout/default"/>
    <dgm:cxn modelId="{3D378203-F300-49FF-8B92-067D6DD44FDF}" type="presParOf" srcId="{318DACCA-FA5D-44F6-8210-8822548A3853}" destId="{994B14D2-9A55-46C7-8DC7-6BEBF3ECD631}" srcOrd="5" destOrd="0" presId="urn:microsoft.com/office/officeart/2005/8/layout/default"/>
    <dgm:cxn modelId="{5505D5BC-4A1C-45C6-8943-0BF51B0438E1}" type="presParOf" srcId="{318DACCA-FA5D-44F6-8210-8822548A3853}" destId="{85CFA0B5-D9FF-48B1-94A3-286BA6B0C89A}" srcOrd="6" destOrd="0" presId="urn:microsoft.com/office/officeart/2005/8/layout/default"/>
    <dgm:cxn modelId="{923253E0-6A24-4E23-BF63-3874AC287B6F}" type="presParOf" srcId="{318DACCA-FA5D-44F6-8210-8822548A3853}" destId="{D52D219A-BB04-4EB0-8E88-E706386E9ABF}" srcOrd="7" destOrd="0" presId="urn:microsoft.com/office/officeart/2005/8/layout/default"/>
    <dgm:cxn modelId="{AD9BC02F-F97F-4D44-B0FD-2F20225A56BC}" type="presParOf" srcId="{318DACCA-FA5D-44F6-8210-8822548A3853}" destId="{2D6D0B73-F93C-4E7F-9BD8-339D0C69CB4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F944DC-812C-46E5-BC4C-B4B372874CB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0189CCE2-602E-451B-B1C8-2E3EA1191414}">
      <dgm:prSet phldrT="[Text]" custT="1"/>
      <dgm:spPr>
        <a:solidFill>
          <a:srgbClr val="14ADE5"/>
        </a:solidFill>
      </dgm:spPr>
      <dgm:t>
        <a:bodyPr/>
        <a:lstStyle/>
        <a:p>
          <a:r>
            <a:rPr lang="sl-SI" sz="3200" dirty="0" err="1" smtClean="0"/>
            <a:t>Min.ena</a:t>
          </a:r>
          <a:r>
            <a:rPr lang="sl-SI" sz="3200" dirty="0" smtClean="0"/>
            <a:t> gostiteljska org.</a:t>
          </a:r>
          <a:endParaRPr lang="sl-SI" sz="3200" dirty="0"/>
        </a:p>
      </dgm:t>
    </dgm:pt>
    <dgm:pt modelId="{9974EBBA-6101-4436-A422-BB55F2DA2BD1}" type="parTrans" cxnId="{00F9DFE4-AAA7-4135-9593-C48FC251821A}">
      <dgm:prSet/>
      <dgm:spPr/>
      <dgm:t>
        <a:bodyPr/>
        <a:lstStyle/>
        <a:p>
          <a:endParaRPr lang="sl-SI"/>
        </a:p>
      </dgm:t>
    </dgm:pt>
    <dgm:pt modelId="{B0E5B8CB-F891-458B-A022-6FB9AC09AA79}" type="sibTrans" cxnId="{00F9DFE4-AAA7-4135-9593-C48FC251821A}">
      <dgm:prSet/>
      <dgm:spPr/>
      <dgm:t>
        <a:bodyPr/>
        <a:lstStyle/>
        <a:p>
          <a:endParaRPr lang="sl-SI"/>
        </a:p>
      </dgm:t>
    </dgm:pt>
    <dgm:pt modelId="{B05B85F0-BB83-407C-9B39-5CB37972C2BF}">
      <dgm:prSet phldrT="[Text]" custT="1"/>
      <dgm:spPr>
        <a:solidFill>
          <a:srgbClr val="154194"/>
        </a:solidFill>
      </dgm:spPr>
      <dgm:t>
        <a:bodyPr/>
        <a:lstStyle/>
        <a:p>
          <a:r>
            <a:rPr lang="sl-SI" sz="3200" dirty="0" smtClean="0"/>
            <a:t>Trajanje projekta: 3 do 24 mesecev</a:t>
          </a:r>
          <a:endParaRPr lang="sl-SI" sz="3200" dirty="0"/>
        </a:p>
      </dgm:t>
    </dgm:pt>
    <dgm:pt modelId="{402BF391-B1FC-4550-8530-63389C6B2EFF}" type="parTrans" cxnId="{D4939D83-267C-455B-9567-46BA077336CE}">
      <dgm:prSet/>
      <dgm:spPr/>
      <dgm:t>
        <a:bodyPr/>
        <a:lstStyle/>
        <a:p>
          <a:endParaRPr lang="sl-SI"/>
        </a:p>
      </dgm:t>
    </dgm:pt>
    <dgm:pt modelId="{5747DB82-0A7D-40B7-A12A-E2B0036B1725}" type="sibTrans" cxnId="{D4939D83-267C-455B-9567-46BA077336CE}">
      <dgm:prSet/>
      <dgm:spPr/>
      <dgm:t>
        <a:bodyPr/>
        <a:lstStyle/>
        <a:p>
          <a:endParaRPr lang="sl-SI"/>
        </a:p>
      </dgm:t>
    </dgm:pt>
    <dgm:pt modelId="{0863090A-20DF-4FA3-97E0-00055AF4A2E8}">
      <dgm:prSet phldrT="[Text]" custT="1"/>
      <dgm:spPr>
        <a:solidFill>
          <a:srgbClr val="14ADE5"/>
        </a:solidFill>
      </dgm:spPr>
      <dgm:t>
        <a:bodyPr/>
        <a:lstStyle/>
        <a:p>
          <a:r>
            <a:rPr lang="sl-SI" sz="3200" dirty="0" smtClean="0"/>
            <a:t>18*–30 let</a:t>
          </a:r>
          <a:endParaRPr lang="sl-SI" sz="3200" dirty="0"/>
        </a:p>
      </dgm:t>
    </dgm:pt>
    <dgm:pt modelId="{AABD0544-D2A2-4348-B036-35A1E4E19A49}" type="parTrans" cxnId="{C87D5FB6-FB6F-433C-B2B5-C1D6568FED4C}">
      <dgm:prSet/>
      <dgm:spPr/>
      <dgm:t>
        <a:bodyPr/>
        <a:lstStyle/>
        <a:p>
          <a:endParaRPr lang="sl-SI"/>
        </a:p>
      </dgm:t>
    </dgm:pt>
    <dgm:pt modelId="{459E42C1-D108-449D-855E-12EF14E88604}" type="sibTrans" cxnId="{C87D5FB6-FB6F-433C-B2B5-C1D6568FED4C}">
      <dgm:prSet/>
      <dgm:spPr/>
      <dgm:t>
        <a:bodyPr/>
        <a:lstStyle/>
        <a:p>
          <a:endParaRPr lang="sl-SI"/>
        </a:p>
      </dgm:t>
    </dgm:pt>
    <dgm:pt modelId="{AEEA922C-769D-4AD4-BC21-27B5CEBD5D56}">
      <dgm:prSet custT="1"/>
      <dgm:spPr>
        <a:solidFill>
          <a:srgbClr val="154194"/>
        </a:solidFill>
      </dgm:spPr>
      <dgm:t>
        <a:bodyPr/>
        <a:lstStyle/>
        <a:p>
          <a:r>
            <a:rPr lang="sl-SI" sz="3200" dirty="0" smtClean="0"/>
            <a:t>Mednarodne</a:t>
          </a:r>
        </a:p>
      </dgm:t>
    </dgm:pt>
    <dgm:pt modelId="{F4D2B282-B1FF-44B7-A30B-2B3CD3DCFA1E}" type="parTrans" cxnId="{03F4A8B1-6448-4B93-A0A0-F27DF614F6D2}">
      <dgm:prSet/>
      <dgm:spPr/>
      <dgm:t>
        <a:bodyPr/>
        <a:lstStyle/>
        <a:p>
          <a:endParaRPr lang="sl-SI"/>
        </a:p>
      </dgm:t>
    </dgm:pt>
    <dgm:pt modelId="{4A77DFDD-7E4F-4666-9E2D-9028B6E351D8}" type="sibTrans" cxnId="{03F4A8B1-6448-4B93-A0A0-F27DF614F6D2}">
      <dgm:prSet/>
      <dgm:spPr/>
      <dgm:t>
        <a:bodyPr/>
        <a:lstStyle/>
        <a:p>
          <a:endParaRPr lang="sl-SI"/>
        </a:p>
      </dgm:t>
    </dgm:pt>
    <dgm:pt modelId="{ADA4D65E-EEAA-4FAF-86BB-27CBEC2F443B}">
      <dgm:prSet custT="1"/>
      <dgm:spPr>
        <a:solidFill>
          <a:srgbClr val="A81573"/>
        </a:solidFill>
      </dgm:spPr>
      <dgm:t>
        <a:bodyPr/>
        <a:lstStyle/>
        <a:p>
          <a:r>
            <a:rPr lang="sl-SI" sz="2200" dirty="0" smtClean="0"/>
            <a:t>10 do 40 udeležencev iz najmanj 2 različnih držav (vsaj ¼ prostovoljcev iz tujine)</a:t>
          </a:r>
          <a:endParaRPr lang="sl-SI" sz="2200" dirty="0"/>
        </a:p>
      </dgm:t>
    </dgm:pt>
    <dgm:pt modelId="{3A31D854-5338-4C39-B396-E0D1390BF167}" type="parTrans" cxnId="{12540D2E-400A-4E01-9B3F-CA0D0D592DE7}">
      <dgm:prSet/>
      <dgm:spPr/>
      <dgm:t>
        <a:bodyPr/>
        <a:lstStyle/>
        <a:p>
          <a:endParaRPr lang="sl-SI"/>
        </a:p>
      </dgm:t>
    </dgm:pt>
    <dgm:pt modelId="{02BF5FCD-61F7-459D-8250-AEF787D168E1}" type="sibTrans" cxnId="{12540D2E-400A-4E01-9B3F-CA0D0D592DE7}">
      <dgm:prSet/>
      <dgm:spPr/>
      <dgm:t>
        <a:bodyPr/>
        <a:lstStyle/>
        <a:p>
          <a:endParaRPr lang="sl-SI"/>
        </a:p>
      </dgm:t>
    </dgm:pt>
    <dgm:pt modelId="{2EF8D7D6-211D-4A11-B119-1B9DE2905214}">
      <dgm:prSet custT="1"/>
      <dgm:spPr>
        <a:solidFill>
          <a:srgbClr val="A81573"/>
        </a:solidFill>
      </dgm:spPr>
      <dgm:t>
        <a:bodyPr/>
        <a:lstStyle/>
        <a:p>
          <a:r>
            <a:rPr lang="sl-SI" sz="3200" dirty="0" smtClean="0"/>
            <a:t>2 tedna do 2 meseca</a:t>
          </a:r>
        </a:p>
      </dgm:t>
    </dgm:pt>
    <dgm:pt modelId="{05A24D3F-FEF9-46B8-B226-DF8CAAD5414C}" type="parTrans" cxnId="{0CE5844E-2837-44B7-8618-4CF0A178AAE7}">
      <dgm:prSet/>
      <dgm:spPr/>
      <dgm:t>
        <a:bodyPr/>
        <a:lstStyle/>
        <a:p>
          <a:endParaRPr lang="sl-SI"/>
        </a:p>
      </dgm:t>
    </dgm:pt>
    <dgm:pt modelId="{0F52F2B4-86F5-4E33-9B2E-8A05529BE3C9}" type="sibTrans" cxnId="{0CE5844E-2837-44B7-8618-4CF0A178AAE7}">
      <dgm:prSet/>
      <dgm:spPr/>
      <dgm:t>
        <a:bodyPr/>
        <a:lstStyle/>
        <a:p>
          <a:endParaRPr lang="sl-SI"/>
        </a:p>
      </dgm:t>
    </dgm:pt>
    <dgm:pt modelId="{318DACCA-FA5D-44F6-8210-8822548A3853}" type="pres">
      <dgm:prSet presAssocID="{1EF944DC-812C-46E5-BC4C-B4B372874C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2F31296-BB59-4F3E-B957-90FA705EC52D}" type="pres">
      <dgm:prSet presAssocID="{AEEA922C-769D-4AD4-BC21-27B5CEBD5D56}" presName="node" presStyleLbl="node1" presStyleIdx="0" presStyleCnt="6" custLinFactNeighborX="-3697" custLinFactNeighborY="-113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296B2E-1C9E-49AA-9826-B8F2ADA0DDDC}" type="pres">
      <dgm:prSet presAssocID="{4A77DFDD-7E4F-4666-9E2D-9028B6E351D8}" presName="sibTrans" presStyleCnt="0"/>
      <dgm:spPr/>
      <dgm:t>
        <a:bodyPr/>
        <a:lstStyle/>
        <a:p>
          <a:endParaRPr lang="sl-SI"/>
        </a:p>
      </dgm:t>
    </dgm:pt>
    <dgm:pt modelId="{4BF33725-C20C-4D24-942E-582EB3606CE2}" type="pres">
      <dgm:prSet presAssocID="{2EF8D7D6-211D-4A11-B119-1B9DE290521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BBD8675-1FBF-4AF3-9A8C-758DE67AD6C9}" type="pres">
      <dgm:prSet presAssocID="{0F52F2B4-86F5-4E33-9B2E-8A05529BE3C9}" presName="sibTrans" presStyleCnt="0"/>
      <dgm:spPr/>
    </dgm:pt>
    <dgm:pt modelId="{992DFA28-4E98-479F-B9DC-909645169EB0}" type="pres">
      <dgm:prSet presAssocID="{0189CCE2-602E-451B-B1C8-2E3EA1191414}" presName="node" presStyleLbl="node1" presStyleIdx="2" presStyleCnt="6" custLinFactNeighborX="122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D955FE2-89E3-4025-8ADF-0A62918F643D}" type="pres">
      <dgm:prSet presAssocID="{B0E5B8CB-F891-458B-A022-6FB9AC09AA79}" presName="sibTrans" presStyleCnt="0"/>
      <dgm:spPr/>
      <dgm:t>
        <a:bodyPr/>
        <a:lstStyle/>
        <a:p>
          <a:endParaRPr lang="sl-SI"/>
        </a:p>
      </dgm:t>
    </dgm:pt>
    <dgm:pt modelId="{3581318D-982C-489D-B7B1-F960A778B603}" type="pres">
      <dgm:prSet presAssocID="{B05B85F0-BB83-407C-9B39-5CB37972C2B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94B14D2-9A55-46C7-8DC7-6BEBF3ECD631}" type="pres">
      <dgm:prSet presAssocID="{5747DB82-0A7D-40B7-A12A-E2B0036B1725}" presName="sibTrans" presStyleCnt="0"/>
      <dgm:spPr/>
      <dgm:t>
        <a:bodyPr/>
        <a:lstStyle/>
        <a:p>
          <a:endParaRPr lang="sl-SI"/>
        </a:p>
      </dgm:t>
    </dgm:pt>
    <dgm:pt modelId="{6A608AAD-6929-463D-A747-953603B7E3E0}" type="pres">
      <dgm:prSet presAssocID="{ADA4D65E-EEAA-4FAF-86BB-27CBEC2F443B}" presName="node" presStyleLbl="node1" presStyleIdx="4" presStyleCnt="6" custScaleX="107410" custScaleY="103803" custLinFactNeighborX="1456" custLinFactNeighborY="-380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C57AF3-3628-4F47-858D-E483BDD5454B}" type="pres">
      <dgm:prSet presAssocID="{02BF5FCD-61F7-459D-8250-AEF787D168E1}" presName="sibTrans" presStyleCnt="0"/>
      <dgm:spPr/>
    </dgm:pt>
    <dgm:pt modelId="{85CFA0B5-D9FF-48B1-94A3-286BA6B0C89A}" type="pres">
      <dgm:prSet presAssocID="{0863090A-20DF-4FA3-97E0-00055AF4A2E8}" presName="node" presStyleLbl="node1" presStyleIdx="5" presStyleCnt="6" custScaleY="10668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0F9DFE4-AAA7-4135-9593-C48FC251821A}" srcId="{1EF944DC-812C-46E5-BC4C-B4B372874CBB}" destId="{0189CCE2-602E-451B-B1C8-2E3EA1191414}" srcOrd="2" destOrd="0" parTransId="{9974EBBA-6101-4436-A422-BB55F2DA2BD1}" sibTransId="{B0E5B8CB-F891-458B-A022-6FB9AC09AA79}"/>
    <dgm:cxn modelId="{98FC0EC5-EF77-4C28-82BC-BBE728889911}" type="presOf" srcId="{2EF8D7D6-211D-4A11-B119-1B9DE2905214}" destId="{4BF33725-C20C-4D24-942E-582EB3606CE2}" srcOrd="0" destOrd="0" presId="urn:microsoft.com/office/officeart/2005/8/layout/default"/>
    <dgm:cxn modelId="{B498C0EB-3718-4741-8104-DBF399B9858C}" type="presOf" srcId="{0189CCE2-602E-451B-B1C8-2E3EA1191414}" destId="{992DFA28-4E98-479F-B9DC-909645169EB0}" srcOrd="0" destOrd="0" presId="urn:microsoft.com/office/officeart/2005/8/layout/default"/>
    <dgm:cxn modelId="{C87D5FB6-FB6F-433C-B2B5-C1D6568FED4C}" srcId="{1EF944DC-812C-46E5-BC4C-B4B372874CBB}" destId="{0863090A-20DF-4FA3-97E0-00055AF4A2E8}" srcOrd="5" destOrd="0" parTransId="{AABD0544-D2A2-4348-B036-35A1E4E19A49}" sibTransId="{459E42C1-D108-449D-855E-12EF14E88604}"/>
    <dgm:cxn modelId="{641E3ACE-1F0B-4B6B-8347-DE515F023C9E}" type="presOf" srcId="{AEEA922C-769D-4AD4-BC21-27B5CEBD5D56}" destId="{A2F31296-BB59-4F3E-B957-90FA705EC52D}" srcOrd="0" destOrd="0" presId="urn:microsoft.com/office/officeart/2005/8/layout/default"/>
    <dgm:cxn modelId="{D875C67C-3654-4BF6-9220-3846263A1A6F}" type="presOf" srcId="{ADA4D65E-EEAA-4FAF-86BB-27CBEC2F443B}" destId="{6A608AAD-6929-463D-A747-953603B7E3E0}" srcOrd="0" destOrd="0" presId="urn:microsoft.com/office/officeart/2005/8/layout/default"/>
    <dgm:cxn modelId="{03F4A8B1-6448-4B93-A0A0-F27DF614F6D2}" srcId="{1EF944DC-812C-46E5-BC4C-B4B372874CBB}" destId="{AEEA922C-769D-4AD4-BC21-27B5CEBD5D56}" srcOrd="0" destOrd="0" parTransId="{F4D2B282-B1FF-44B7-A30B-2B3CD3DCFA1E}" sibTransId="{4A77DFDD-7E4F-4666-9E2D-9028B6E351D8}"/>
    <dgm:cxn modelId="{7F7DD032-F7D2-4429-B0E0-8AB0B0E7588F}" type="presOf" srcId="{B05B85F0-BB83-407C-9B39-5CB37972C2BF}" destId="{3581318D-982C-489D-B7B1-F960A778B603}" srcOrd="0" destOrd="0" presId="urn:microsoft.com/office/officeart/2005/8/layout/default"/>
    <dgm:cxn modelId="{C7211542-DB45-4E48-B13A-8FB1B49CF2CD}" type="presOf" srcId="{0863090A-20DF-4FA3-97E0-00055AF4A2E8}" destId="{85CFA0B5-D9FF-48B1-94A3-286BA6B0C89A}" srcOrd="0" destOrd="0" presId="urn:microsoft.com/office/officeart/2005/8/layout/default"/>
    <dgm:cxn modelId="{0CE5844E-2837-44B7-8618-4CF0A178AAE7}" srcId="{1EF944DC-812C-46E5-BC4C-B4B372874CBB}" destId="{2EF8D7D6-211D-4A11-B119-1B9DE2905214}" srcOrd="1" destOrd="0" parTransId="{05A24D3F-FEF9-46B8-B226-DF8CAAD5414C}" sibTransId="{0F52F2B4-86F5-4E33-9B2E-8A05529BE3C9}"/>
    <dgm:cxn modelId="{41B57646-94BA-4A18-9DF7-AD9AA542EC3A}" type="presOf" srcId="{1EF944DC-812C-46E5-BC4C-B4B372874CBB}" destId="{318DACCA-FA5D-44F6-8210-8822548A3853}" srcOrd="0" destOrd="0" presId="urn:microsoft.com/office/officeart/2005/8/layout/default"/>
    <dgm:cxn modelId="{12540D2E-400A-4E01-9B3F-CA0D0D592DE7}" srcId="{1EF944DC-812C-46E5-BC4C-B4B372874CBB}" destId="{ADA4D65E-EEAA-4FAF-86BB-27CBEC2F443B}" srcOrd="4" destOrd="0" parTransId="{3A31D854-5338-4C39-B396-E0D1390BF167}" sibTransId="{02BF5FCD-61F7-459D-8250-AEF787D168E1}"/>
    <dgm:cxn modelId="{D4939D83-267C-455B-9567-46BA077336CE}" srcId="{1EF944DC-812C-46E5-BC4C-B4B372874CBB}" destId="{B05B85F0-BB83-407C-9B39-5CB37972C2BF}" srcOrd="3" destOrd="0" parTransId="{402BF391-B1FC-4550-8530-63389C6B2EFF}" sibTransId="{5747DB82-0A7D-40B7-A12A-E2B0036B1725}"/>
    <dgm:cxn modelId="{EB2DD428-4072-44C2-B302-A022AA77A343}" type="presParOf" srcId="{318DACCA-FA5D-44F6-8210-8822548A3853}" destId="{A2F31296-BB59-4F3E-B957-90FA705EC52D}" srcOrd="0" destOrd="0" presId="urn:microsoft.com/office/officeart/2005/8/layout/default"/>
    <dgm:cxn modelId="{372C12C8-72CB-43A8-B763-C785368C7630}" type="presParOf" srcId="{318DACCA-FA5D-44F6-8210-8822548A3853}" destId="{5B296B2E-1C9E-49AA-9826-B8F2ADA0DDDC}" srcOrd="1" destOrd="0" presId="urn:microsoft.com/office/officeart/2005/8/layout/default"/>
    <dgm:cxn modelId="{950EAD2F-46A3-46AF-9C0A-DAEED8B26DA2}" type="presParOf" srcId="{318DACCA-FA5D-44F6-8210-8822548A3853}" destId="{4BF33725-C20C-4D24-942E-582EB3606CE2}" srcOrd="2" destOrd="0" presId="urn:microsoft.com/office/officeart/2005/8/layout/default"/>
    <dgm:cxn modelId="{FF57EC01-0EBB-4024-9023-2BBD7A2F19A0}" type="presParOf" srcId="{318DACCA-FA5D-44F6-8210-8822548A3853}" destId="{7BBD8675-1FBF-4AF3-9A8C-758DE67AD6C9}" srcOrd="3" destOrd="0" presId="urn:microsoft.com/office/officeart/2005/8/layout/default"/>
    <dgm:cxn modelId="{278F73EA-4639-4527-87A0-9F3C34347EA6}" type="presParOf" srcId="{318DACCA-FA5D-44F6-8210-8822548A3853}" destId="{992DFA28-4E98-479F-B9DC-909645169EB0}" srcOrd="4" destOrd="0" presId="urn:microsoft.com/office/officeart/2005/8/layout/default"/>
    <dgm:cxn modelId="{E97E888B-D967-40E6-A099-7ABE873B3BCA}" type="presParOf" srcId="{318DACCA-FA5D-44F6-8210-8822548A3853}" destId="{9D955FE2-89E3-4025-8ADF-0A62918F643D}" srcOrd="5" destOrd="0" presId="urn:microsoft.com/office/officeart/2005/8/layout/default"/>
    <dgm:cxn modelId="{CB18D5A4-741A-4BBA-9E6A-60031ED6EBD5}" type="presParOf" srcId="{318DACCA-FA5D-44F6-8210-8822548A3853}" destId="{3581318D-982C-489D-B7B1-F960A778B603}" srcOrd="6" destOrd="0" presId="urn:microsoft.com/office/officeart/2005/8/layout/default"/>
    <dgm:cxn modelId="{3D378203-F300-49FF-8B92-067D6DD44FDF}" type="presParOf" srcId="{318DACCA-FA5D-44F6-8210-8822548A3853}" destId="{994B14D2-9A55-46C7-8DC7-6BEBF3ECD631}" srcOrd="7" destOrd="0" presId="urn:microsoft.com/office/officeart/2005/8/layout/default"/>
    <dgm:cxn modelId="{444C370E-EBB6-4F9C-9DFE-0CBD8006E2D8}" type="presParOf" srcId="{318DACCA-FA5D-44F6-8210-8822548A3853}" destId="{6A608AAD-6929-463D-A747-953603B7E3E0}" srcOrd="8" destOrd="0" presId="urn:microsoft.com/office/officeart/2005/8/layout/default"/>
    <dgm:cxn modelId="{D5F3EE29-AE4E-465E-9FF0-518A61194FDB}" type="presParOf" srcId="{318DACCA-FA5D-44F6-8210-8822548A3853}" destId="{5CC57AF3-3628-4F47-858D-E483BDD5454B}" srcOrd="9" destOrd="0" presId="urn:microsoft.com/office/officeart/2005/8/layout/default"/>
    <dgm:cxn modelId="{5505D5BC-4A1C-45C6-8943-0BF51B0438E1}" type="presParOf" srcId="{318DACCA-FA5D-44F6-8210-8822548A3853}" destId="{85CFA0B5-D9FF-48B1-94A3-286BA6B0C89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F944DC-812C-46E5-BC4C-B4B372874CB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0189CCE2-602E-451B-B1C8-2E3EA1191414}">
      <dgm:prSet phldrT="[Text]" custT="1"/>
      <dgm:spPr>
        <a:solidFill>
          <a:srgbClr val="A81573"/>
        </a:solidFill>
      </dgm:spPr>
      <dgm:t>
        <a:bodyPr/>
        <a:lstStyle/>
        <a:p>
          <a:r>
            <a:rPr lang="sl-SI" sz="4000" dirty="0" smtClean="0"/>
            <a:t>Pobuda projekta mladih</a:t>
          </a:r>
          <a:endParaRPr lang="sl-SI" sz="4000" dirty="0"/>
        </a:p>
      </dgm:t>
    </dgm:pt>
    <dgm:pt modelId="{9974EBBA-6101-4436-A422-BB55F2DA2BD1}" type="parTrans" cxnId="{00F9DFE4-AAA7-4135-9593-C48FC251821A}">
      <dgm:prSet/>
      <dgm:spPr/>
      <dgm:t>
        <a:bodyPr/>
        <a:lstStyle/>
        <a:p>
          <a:endParaRPr lang="sl-SI"/>
        </a:p>
      </dgm:t>
    </dgm:pt>
    <dgm:pt modelId="{B0E5B8CB-F891-458B-A022-6FB9AC09AA79}" type="sibTrans" cxnId="{00F9DFE4-AAA7-4135-9593-C48FC251821A}">
      <dgm:prSet/>
      <dgm:spPr/>
      <dgm:t>
        <a:bodyPr/>
        <a:lstStyle/>
        <a:p>
          <a:endParaRPr lang="sl-SI"/>
        </a:p>
      </dgm:t>
    </dgm:pt>
    <dgm:pt modelId="{AEEA922C-769D-4AD4-BC21-27B5CEBD5D56}">
      <dgm:prSet custT="1"/>
      <dgm:spPr>
        <a:solidFill>
          <a:srgbClr val="154194"/>
        </a:solidFill>
      </dgm:spPr>
      <dgm:t>
        <a:bodyPr/>
        <a:lstStyle/>
        <a:p>
          <a:r>
            <a:rPr lang="sl-SI" sz="4300" dirty="0" smtClean="0"/>
            <a:t>Nacionalna aktivnost</a:t>
          </a:r>
        </a:p>
      </dgm:t>
    </dgm:pt>
    <dgm:pt modelId="{F4D2B282-B1FF-44B7-A30B-2B3CD3DCFA1E}" type="parTrans" cxnId="{03F4A8B1-6448-4B93-A0A0-F27DF614F6D2}">
      <dgm:prSet/>
      <dgm:spPr/>
      <dgm:t>
        <a:bodyPr/>
        <a:lstStyle/>
        <a:p>
          <a:endParaRPr lang="sl-SI"/>
        </a:p>
      </dgm:t>
    </dgm:pt>
    <dgm:pt modelId="{4A77DFDD-7E4F-4666-9E2D-9028B6E351D8}" type="sibTrans" cxnId="{03F4A8B1-6448-4B93-A0A0-F27DF614F6D2}">
      <dgm:prSet/>
      <dgm:spPr/>
      <dgm:t>
        <a:bodyPr/>
        <a:lstStyle/>
        <a:p>
          <a:endParaRPr lang="sl-SI"/>
        </a:p>
      </dgm:t>
    </dgm:pt>
    <dgm:pt modelId="{D494CAF6-486F-4E5C-A0DB-DDF03FE830FD}">
      <dgm:prSet custT="1"/>
      <dgm:spPr>
        <a:solidFill>
          <a:srgbClr val="154194"/>
        </a:solidFill>
      </dgm:spPr>
      <dgm:t>
        <a:bodyPr/>
        <a:lstStyle/>
        <a:p>
          <a:r>
            <a:rPr lang="sl-SI" sz="3200" dirty="0" smtClean="0"/>
            <a:t>Možna podpora inštruktorja</a:t>
          </a:r>
          <a:endParaRPr lang="sl-SI" sz="3200" dirty="0"/>
        </a:p>
      </dgm:t>
    </dgm:pt>
    <dgm:pt modelId="{344CEB58-12EB-44A3-8F82-E844EEBE6A3D}" type="parTrans" cxnId="{336926CC-0BB7-4501-AA9D-CE2BCAE7414D}">
      <dgm:prSet/>
      <dgm:spPr/>
      <dgm:t>
        <a:bodyPr/>
        <a:lstStyle/>
        <a:p>
          <a:endParaRPr lang="sl-SI"/>
        </a:p>
      </dgm:t>
    </dgm:pt>
    <dgm:pt modelId="{7BD9B080-36E3-4872-B94D-2CCD23B66F7C}" type="sibTrans" cxnId="{336926CC-0BB7-4501-AA9D-CE2BCAE7414D}">
      <dgm:prSet/>
      <dgm:spPr/>
      <dgm:t>
        <a:bodyPr/>
        <a:lstStyle/>
        <a:p>
          <a:endParaRPr lang="sl-SI"/>
        </a:p>
      </dgm:t>
    </dgm:pt>
    <dgm:pt modelId="{436FF288-3CFA-4280-9C2D-93C27531A35D}">
      <dgm:prSet custT="1"/>
      <dgm:spPr>
        <a:solidFill>
          <a:srgbClr val="A81573"/>
        </a:solidFill>
      </dgm:spPr>
      <dgm:t>
        <a:bodyPr/>
        <a:lstStyle/>
        <a:p>
          <a:r>
            <a:rPr lang="sl-SI" sz="3200" dirty="0" smtClean="0"/>
            <a:t>Registracija udeležencev na portalu ESE</a:t>
          </a:r>
          <a:endParaRPr lang="sl-SI" sz="3200" dirty="0"/>
        </a:p>
      </dgm:t>
    </dgm:pt>
    <dgm:pt modelId="{4529F8E5-FE82-4768-BE3A-A5B04B217B82}" type="parTrans" cxnId="{1DBA1588-C7ED-4A5B-B864-EBC546326E4F}">
      <dgm:prSet/>
      <dgm:spPr/>
      <dgm:t>
        <a:bodyPr/>
        <a:lstStyle/>
        <a:p>
          <a:endParaRPr lang="sl-SI"/>
        </a:p>
      </dgm:t>
    </dgm:pt>
    <dgm:pt modelId="{F6DF7B08-4775-499A-83A5-A70FE82B3CB7}" type="sibTrans" cxnId="{1DBA1588-C7ED-4A5B-B864-EBC546326E4F}">
      <dgm:prSet/>
      <dgm:spPr/>
      <dgm:t>
        <a:bodyPr/>
        <a:lstStyle/>
        <a:p>
          <a:endParaRPr lang="sl-SI"/>
        </a:p>
      </dgm:t>
    </dgm:pt>
    <dgm:pt modelId="{D8821A89-F9EF-43CB-AA03-0A1017720CA7}">
      <dgm:prSet/>
      <dgm:spPr>
        <a:solidFill>
          <a:srgbClr val="14ADE5"/>
        </a:solidFill>
      </dgm:spPr>
      <dgm:t>
        <a:bodyPr/>
        <a:lstStyle/>
        <a:p>
          <a:r>
            <a:rPr lang="sl-SI" dirty="0" smtClean="0"/>
            <a:t>Mladi</a:t>
          </a:r>
          <a:r>
            <a:rPr lang="sl-SI" baseline="0" dirty="0" smtClean="0"/>
            <a:t> razvijajo in realizirajo projekt</a:t>
          </a:r>
          <a:endParaRPr lang="sl-SI" dirty="0"/>
        </a:p>
      </dgm:t>
    </dgm:pt>
    <dgm:pt modelId="{D1408631-00BC-4FF1-96E9-E60A699D0EA3}" type="parTrans" cxnId="{A5FE55C8-FB9F-400D-BCF6-6D3FF3C8A701}">
      <dgm:prSet/>
      <dgm:spPr/>
      <dgm:t>
        <a:bodyPr/>
        <a:lstStyle/>
        <a:p>
          <a:endParaRPr lang="sl-SI"/>
        </a:p>
      </dgm:t>
    </dgm:pt>
    <dgm:pt modelId="{670600A0-4392-4909-8F1A-41ED70BA8321}" type="sibTrans" cxnId="{A5FE55C8-FB9F-400D-BCF6-6D3FF3C8A701}">
      <dgm:prSet/>
      <dgm:spPr/>
      <dgm:t>
        <a:bodyPr/>
        <a:lstStyle/>
        <a:p>
          <a:endParaRPr lang="sl-SI"/>
        </a:p>
      </dgm:t>
    </dgm:pt>
    <dgm:pt modelId="{318DACCA-FA5D-44F6-8210-8822548A3853}" type="pres">
      <dgm:prSet presAssocID="{1EF944DC-812C-46E5-BC4C-B4B372874C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2F31296-BB59-4F3E-B957-90FA705EC52D}" type="pres">
      <dgm:prSet presAssocID="{AEEA922C-769D-4AD4-BC21-27B5CEBD5D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296B2E-1C9E-49AA-9826-B8F2ADA0DDDC}" type="pres">
      <dgm:prSet presAssocID="{4A77DFDD-7E4F-4666-9E2D-9028B6E351D8}" presName="sibTrans" presStyleCnt="0"/>
      <dgm:spPr/>
      <dgm:t>
        <a:bodyPr/>
        <a:lstStyle/>
        <a:p>
          <a:endParaRPr lang="sl-SI"/>
        </a:p>
      </dgm:t>
    </dgm:pt>
    <dgm:pt modelId="{992DFA28-4E98-479F-B9DC-909645169EB0}" type="pres">
      <dgm:prSet presAssocID="{0189CCE2-602E-451B-B1C8-2E3EA11914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D955FE2-89E3-4025-8ADF-0A62918F643D}" type="pres">
      <dgm:prSet presAssocID="{B0E5B8CB-F891-458B-A022-6FB9AC09AA79}" presName="sibTrans" presStyleCnt="0"/>
      <dgm:spPr/>
      <dgm:t>
        <a:bodyPr/>
        <a:lstStyle/>
        <a:p>
          <a:endParaRPr lang="sl-SI"/>
        </a:p>
      </dgm:t>
    </dgm:pt>
    <dgm:pt modelId="{B2CE98CE-B622-4859-BE2C-B95EA29E0912}" type="pres">
      <dgm:prSet presAssocID="{D8821A89-F9EF-43CB-AA03-0A1017720C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B3AAFA7-2244-49C8-AA63-C54CF441CCDE}" type="pres">
      <dgm:prSet presAssocID="{670600A0-4392-4909-8F1A-41ED70BA8321}" presName="sibTrans" presStyleCnt="0"/>
      <dgm:spPr/>
    </dgm:pt>
    <dgm:pt modelId="{E49900D2-741B-41B0-B74B-1837173BFAE5}" type="pres">
      <dgm:prSet presAssocID="{D494CAF6-486F-4E5C-A0DB-DDF03FE830FD}" presName="node" presStyleLbl="node1" presStyleIdx="3" presStyleCnt="5" custScaleX="8599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27E5E21-117C-40E4-B067-AB081F62AF31}" type="pres">
      <dgm:prSet presAssocID="{7BD9B080-36E3-4872-B94D-2CCD23B66F7C}" presName="sibTrans" presStyleCnt="0"/>
      <dgm:spPr/>
    </dgm:pt>
    <dgm:pt modelId="{3DD00E07-731C-4C93-815F-7E63CB1B6879}" type="pres">
      <dgm:prSet presAssocID="{436FF288-3CFA-4280-9C2D-93C27531A35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5FE55C8-FB9F-400D-BCF6-6D3FF3C8A701}" srcId="{1EF944DC-812C-46E5-BC4C-B4B372874CBB}" destId="{D8821A89-F9EF-43CB-AA03-0A1017720CA7}" srcOrd="2" destOrd="0" parTransId="{D1408631-00BC-4FF1-96E9-E60A699D0EA3}" sibTransId="{670600A0-4392-4909-8F1A-41ED70BA8321}"/>
    <dgm:cxn modelId="{00F9DFE4-AAA7-4135-9593-C48FC251821A}" srcId="{1EF944DC-812C-46E5-BC4C-B4B372874CBB}" destId="{0189CCE2-602E-451B-B1C8-2E3EA1191414}" srcOrd="1" destOrd="0" parTransId="{9974EBBA-6101-4436-A422-BB55F2DA2BD1}" sibTransId="{B0E5B8CB-F891-458B-A022-6FB9AC09AA79}"/>
    <dgm:cxn modelId="{6BE91FA7-4C4E-4D8B-BC8E-68203DC59757}" type="presOf" srcId="{AEEA922C-769D-4AD4-BC21-27B5CEBD5D56}" destId="{A2F31296-BB59-4F3E-B957-90FA705EC52D}" srcOrd="0" destOrd="0" presId="urn:microsoft.com/office/officeart/2005/8/layout/default"/>
    <dgm:cxn modelId="{336926CC-0BB7-4501-AA9D-CE2BCAE7414D}" srcId="{1EF944DC-812C-46E5-BC4C-B4B372874CBB}" destId="{D494CAF6-486F-4E5C-A0DB-DDF03FE830FD}" srcOrd="3" destOrd="0" parTransId="{344CEB58-12EB-44A3-8F82-E844EEBE6A3D}" sibTransId="{7BD9B080-36E3-4872-B94D-2CCD23B66F7C}"/>
    <dgm:cxn modelId="{8E0ECC84-1954-47D3-B034-863B442250DE}" type="presOf" srcId="{D494CAF6-486F-4E5C-A0DB-DDF03FE830FD}" destId="{E49900D2-741B-41B0-B74B-1837173BFAE5}" srcOrd="0" destOrd="0" presId="urn:microsoft.com/office/officeart/2005/8/layout/default"/>
    <dgm:cxn modelId="{1DBA1588-C7ED-4A5B-B864-EBC546326E4F}" srcId="{1EF944DC-812C-46E5-BC4C-B4B372874CBB}" destId="{436FF288-3CFA-4280-9C2D-93C27531A35D}" srcOrd="4" destOrd="0" parTransId="{4529F8E5-FE82-4768-BE3A-A5B04B217B82}" sibTransId="{F6DF7B08-4775-499A-83A5-A70FE82B3CB7}"/>
    <dgm:cxn modelId="{7726FB72-8A7A-4935-94D3-12047BC34BAD}" type="presOf" srcId="{436FF288-3CFA-4280-9C2D-93C27531A35D}" destId="{3DD00E07-731C-4C93-815F-7E63CB1B6879}" srcOrd="0" destOrd="0" presId="urn:microsoft.com/office/officeart/2005/8/layout/default"/>
    <dgm:cxn modelId="{0EDC2942-FD6A-489F-8E5F-A7C6702DD6DE}" type="presOf" srcId="{D8821A89-F9EF-43CB-AA03-0A1017720CA7}" destId="{B2CE98CE-B622-4859-BE2C-B95EA29E0912}" srcOrd="0" destOrd="0" presId="urn:microsoft.com/office/officeart/2005/8/layout/default"/>
    <dgm:cxn modelId="{177E07B6-67C8-4B38-81F5-0608338535BC}" type="presOf" srcId="{0189CCE2-602E-451B-B1C8-2E3EA1191414}" destId="{992DFA28-4E98-479F-B9DC-909645169EB0}" srcOrd="0" destOrd="0" presId="urn:microsoft.com/office/officeart/2005/8/layout/default"/>
    <dgm:cxn modelId="{B2123C4C-4CD4-43EE-9800-6E3D9C577761}" type="presOf" srcId="{1EF944DC-812C-46E5-BC4C-B4B372874CBB}" destId="{318DACCA-FA5D-44F6-8210-8822548A3853}" srcOrd="0" destOrd="0" presId="urn:microsoft.com/office/officeart/2005/8/layout/default"/>
    <dgm:cxn modelId="{03F4A8B1-6448-4B93-A0A0-F27DF614F6D2}" srcId="{1EF944DC-812C-46E5-BC4C-B4B372874CBB}" destId="{AEEA922C-769D-4AD4-BC21-27B5CEBD5D56}" srcOrd="0" destOrd="0" parTransId="{F4D2B282-B1FF-44B7-A30B-2B3CD3DCFA1E}" sibTransId="{4A77DFDD-7E4F-4666-9E2D-9028B6E351D8}"/>
    <dgm:cxn modelId="{7A0235DA-190F-412E-95AC-2E2BC24AE7D9}" type="presParOf" srcId="{318DACCA-FA5D-44F6-8210-8822548A3853}" destId="{A2F31296-BB59-4F3E-B957-90FA705EC52D}" srcOrd="0" destOrd="0" presId="urn:microsoft.com/office/officeart/2005/8/layout/default"/>
    <dgm:cxn modelId="{3D0E3782-D6D0-42B0-AAAE-462CD3DD3749}" type="presParOf" srcId="{318DACCA-FA5D-44F6-8210-8822548A3853}" destId="{5B296B2E-1C9E-49AA-9826-B8F2ADA0DDDC}" srcOrd="1" destOrd="0" presId="urn:microsoft.com/office/officeart/2005/8/layout/default"/>
    <dgm:cxn modelId="{CE80E767-8474-43E9-952A-1B2B84C2FE9A}" type="presParOf" srcId="{318DACCA-FA5D-44F6-8210-8822548A3853}" destId="{992DFA28-4E98-479F-B9DC-909645169EB0}" srcOrd="2" destOrd="0" presId="urn:microsoft.com/office/officeart/2005/8/layout/default"/>
    <dgm:cxn modelId="{3122A75C-5C25-4701-9014-5548E5BFC53D}" type="presParOf" srcId="{318DACCA-FA5D-44F6-8210-8822548A3853}" destId="{9D955FE2-89E3-4025-8ADF-0A62918F643D}" srcOrd="3" destOrd="0" presId="urn:microsoft.com/office/officeart/2005/8/layout/default"/>
    <dgm:cxn modelId="{2E46EA8D-49A6-4F65-B6E0-C3B91CBA0296}" type="presParOf" srcId="{318DACCA-FA5D-44F6-8210-8822548A3853}" destId="{B2CE98CE-B622-4859-BE2C-B95EA29E0912}" srcOrd="4" destOrd="0" presId="urn:microsoft.com/office/officeart/2005/8/layout/default"/>
    <dgm:cxn modelId="{E3BBD80F-A938-4033-A893-52A25EE95C7C}" type="presParOf" srcId="{318DACCA-FA5D-44F6-8210-8822548A3853}" destId="{CB3AAFA7-2244-49C8-AA63-C54CF441CCDE}" srcOrd="5" destOrd="0" presId="urn:microsoft.com/office/officeart/2005/8/layout/default"/>
    <dgm:cxn modelId="{F3CA9C23-7A14-48E1-B316-F3FD65BCA2E7}" type="presParOf" srcId="{318DACCA-FA5D-44F6-8210-8822548A3853}" destId="{E49900D2-741B-41B0-B74B-1837173BFAE5}" srcOrd="6" destOrd="0" presId="urn:microsoft.com/office/officeart/2005/8/layout/default"/>
    <dgm:cxn modelId="{B425DFA4-1788-487F-B817-2C4D8D2CD1E9}" type="presParOf" srcId="{318DACCA-FA5D-44F6-8210-8822548A3853}" destId="{727E5E21-117C-40E4-B067-AB081F62AF31}" srcOrd="7" destOrd="0" presId="urn:microsoft.com/office/officeart/2005/8/layout/default"/>
    <dgm:cxn modelId="{C7798EEF-8111-4153-91A5-A01E8C56B206}" type="presParOf" srcId="{318DACCA-FA5D-44F6-8210-8822548A3853}" destId="{3DD00E07-731C-4C93-815F-7E63CB1B68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F944DC-812C-46E5-BC4C-B4B372874CB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0189CCE2-602E-451B-B1C8-2E3EA1191414}">
      <dgm:prSet phldrT="[Text]" custT="1"/>
      <dgm:spPr>
        <a:solidFill>
          <a:srgbClr val="A81573"/>
        </a:solidFill>
      </dgm:spPr>
      <dgm:t>
        <a:bodyPr/>
        <a:lstStyle/>
        <a:p>
          <a:r>
            <a:rPr lang="sl-SI" sz="4300" dirty="0" smtClean="0"/>
            <a:t>Skupina 5+ mladih</a:t>
          </a:r>
          <a:endParaRPr lang="sl-SI" sz="4300" dirty="0"/>
        </a:p>
      </dgm:t>
    </dgm:pt>
    <dgm:pt modelId="{9974EBBA-6101-4436-A422-BB55F2DA2BD1}" type="parTrans" cxnId="{00F9DFE4-AAA7-4135-9593-C48FC251821A}">
      <dgm:prSet/>
      <dgm:spPr/>
      <dgm:t>
        <a:bodyPr/>
        <a:lstStyle/>
        <a:p>
          <a:endParaRPr lang="sl-SI"/>
        </a:p>
      </dgm:t>
    </dgm:pt>
    <dgm:pt modelId="{B0E5B8CB-F891-458B-A022-6FB9AC09AA79}" type="sibTrans" cxnId="{00F9DFE4-AAA7-4135-9593-C48FC251821A}">
      <dgm:prSet/>
      <dgm:spPr/>
      <dgm:t>
        <a:bodyPr/>
        <a:lstStyle/>
        <a:p>
          <a:endParaRPr lang="sl-SI"/>
        </a:p>
      </dgm:t>
    </dgm:pt>
    <dgm:pt modelId="{0863090A-20DF-4FA3-97E0-00055AF4A2E8}">
      <dgm:prSet phldrT="[Text]" custT="1"/>
      <dgm:spPr>
        <a:solidFill>
          <a:srgbClr val="14ADE5"/>
        </a:solidFill>
      </dgm:spPr>
      <dgm:t>
        <a:bodyPr/>
        <a:lstStyle/>
        <a:p>
          <a:r>
            <a:rPr lang="sl-SI" sz="4300" dirty="0" smtClean="0"/>
            <a:t>18–30 let</a:t>
          </a:r>
          <a:endParaRPr lang="sl-SI" sz="4300" dirty="0"/>
        </a:p>
      </dgm:t>
    </dgm:pt>
    <dgm:pt modelId="{AABD0544-D2A2-4348-B036-35A1E4E19A49}" type="parTrans" cxnId="{C87D5FB6-FB6F-433C-B2B5-C1D6568FED4C}">
      <dgm:prSet/>
      <dgm:spPr/>
      <dgm:t>
        <a:bodyPr/>
        <a:lstStyle/>
        <a:p>
          <a:endParaRPr lang="sl-SI"/>
        </a:p>
      </dgm:t>
    </dgm:pt>
    <dgm:pt modelId="{459E42C1-D108-449D-855E-12EF14E88604}" type="sibTrans" cxnId="{C87D5FB6-FB6F-433C-B2B5-C1D6568FED4C}">
      <dgm:prSet/>
      <dgm:spPr/>
      <dgm:t>
        <a:bodyPr/>
        <a:lstStyle/>
        <a:p>
          <a:endParaRPr lang="sl-SI"/>
        </a:p>
      </dgm:t>
    </dgm:pt>
    <dgm:pt modelId="{AEEA922C-769D-4AD4-BC21-27B5CEBD5D56}">
      <dgm:prSet custT="1"/>
      <dgm:spPr>
        <a:solidFill>
          <a:srgbClr val="154194"/>
        </a:solidFill>
      </dgm:spPr>
      <dgm:t>
        <a:bodyPr/>
        <a:lstStyle/>
        <a:p>
          <a:r>
            <a:rPr lang="sl-SI" sz="4300" dirty="0" smtClean="0"/>
            <a:t>2–12 mesecev </a:t>
          </a:r>
        </a:p>
      </dgm:t>
    </dgm:pt>
    <dgm:pt modelId="{F4D2B282-B1FF-44B7-A30B-2B3CD3DCFA1E}" type="parTrans" cxnId="{03F4A8B1-6448-4B93-A0A0-F27DF614F6D2}">
      <dgm:prSet/>
      <dgm:spPr/>
      <dgm:t>
        <a:bodyPr/>
        <a:lstStyle/>
        <a:p>
          <a:endParaRPr lang="sl-SI"/>
        </a:p>
      </dgm:t>
    </dgm:pt>
    <dgm:pt modelId="{4A77DFDD-7E4F-4666-9E2D-9028B6E351D8}" type="sibTrans" cxnId="{03F4A8B1-6448-4B93-A0A0-F27DF614F6D2}">
      <dgm:prSet/>
      <dgm:spPr/>
      <dgm:t>
        <a:bodyPr/>
        <a:lstStyle/>
        <a:p>
          <a:endParaRPr lang="sl-SI"/>
        </a:p>
      </dgm:t>
    </dgm:pt>
    <dgm:pt modelId="{318DACCA-FA5D-44F6-8210-8822548A3853}" type="pres">
      <dgm:prSet presAssocID="{1EF944DC-812C-46E5-BC4C-B4B372874C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A2F31296-BB59-4F3E-B957-90FA705EC52D}" type="pres">
      <dgm:prSet presAssocID="{AEEA922C-769D-4AD4-BC21-27B5CEBD5D56}" presName="node" presStyleLbl="node1" presStyleIdx="0" presStyleCnt="3" custScaleX="88198" custScaleY="9736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296B2E-1C9E-49AA-9826-B8F2ADA0DDDC}" type="pres">
      <dgm:prSet presAssocID="{4A77DFDD-7E4F-4666-9E2D-9028B6E351D8}" presName="sibTrans" presStyleCnt="0"/>
      <dgm:spPr/>
      <dgm:t>
        <a:bodyPr/>
        <a:lstStyle/>
        <a:p>
          <a:endParaRPr lang="sl-SI"/>
        </a:p>
      </dgm:t>
    </dgm:pt>
    <dgm:pt modelId="{992DFA28-4E98-479F-B9DC-909645169EB0}" type="pres">
      <dgm:prSet presAssocID="{0189CCE2-602E-451B-B1C8-2E3EA1191414}" presName="node" presStyleLbl="node1" presStyleIdx="1" presStyleCnt="3" custScaleX="85924" custScaleY="9681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D955FE2-89E3-4025-8ADF-0A62918F643D}" type="pres">
      <dgm:prSet presAssocID="{B0E5B8CB-F891-458B-A022-6FB9AC09AA79}" presName="sibTrans" presStyleCnt="0"/>
      <dgm:spPr/>
      <dgm:t>
        <a:bodyPr/>
        <a:lstStyle/>
        <a:p>
          <a:endParaRPr lang="sl-SI"/>
        </a:p>
      </dgm:t>
    </dgm:pt>
    <dgm:pt modelId="{85CFA0B5-D9FF-48B1-94A3-286BA6B0C89A}" type="pres">
      <dgm:prSet presAssocID="{0863090A-20DF-4FA3-97E0-00055AF4A2E8}" presName="node" presStyleLbl="node1" presStyleIdx="2" presStyleCnt="3" custScaleX="88228" custScaleY="8570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0F9DFE4-AAA7-4135-9593-C48FC251821A}" srcId="{1EF944DC-812C-46E5-BC4C-B4B372874CBB}" destId="{0189CCE2-602E-451B-B1C8-2E3EA1191414}" srcOrd="1" destOrd="0" parTransId="{9974EBBA-6101-4436-A422-BB55F2DA2BD1}" sibTransId="{B0E5B8CB-F891-458B-A022-6FB9AC09AA79}"/>
    <dgm:cxn modelId="{6BE91FA7-4C4E-4D8B-BC8E-68203DC59757}" type="presOf" srcId="{AEEA922C-769D-4AD4-BC21-27B5CEBD5D56}" destId="{A2F31296-BB59-4F3E-B957-90FA705EC52D}" srcOrd="0" destOrd="0" presId="urn:microsoft.com/office/officeart/2005/8/layout/default"/>
    <dgm:cxn modelId="{177E07B6-67C8-4B38-81F5-0608338535BC}" type="presOf" srcId="{0189CCE2-602E-451B-B1C8-2E3EA1191414}" destId="{992DFA28-4E98-479F-B9DC-909645169EB0}" srcOrd="0" destOrd="0" presId="urn:microsoft.com/office/officeart/2005/8/layout/default"/>
    <dgm:cxn modelId="{B2123C4C-4CD4-43EE-9800-6E3D9C577761}" type="presOf" srcId="{1EF944DC-812C-46E5-BC4C-B4B372874CBB}" destId="{318DACCA-FA5D-44F6-8210-8822548A3853}" srcOrd="0" destOrd="0" presId="urn:microsoft.com/office/officeart/2005/8/layout/default"/>
    <dgm:cxn modelId="{03F4A8B1-6448-4B93-A0A0-F27DF614F6D2}" srcId="{1EF944DC-812C-46E5-BC4C-B4B372874CBB}" destId="{AEEA922C-769D-4AD4-BC21-27B5CEBD5D56}" srcOrd="0" destOrd="0" parTransId="{F4D2B282-B1FF-44B7-A30B-2B3CD3DCFA1E}" sibTransId="{4A77DFDD-7E4F-4666-9E2D-9028B6E351D8}"/>
    <dgm:cxn modelId="{C87D5FB6-FB6F-433C-B2B5-C1D6568FED4C}" srcId="{1EF944DC-812C-46E5-BC4C-B4B372874CBB}" destId="{0863090A-20DF-4FA3-97E0-00055AF4A2E8}" srcOrd="2" destOrd="0" parTransId="{AABD0544-D2A2-4348-B036-35A1E4E19A49}" sibTransId="{459E42C1-D108-449D-855E-12EF14E88604}"/>
    <dgm:cxn modelId="{7160AB63-2C05-4080-983D-492EC467F299}" type="presOf" srcId="{0863090A-20DF-4FA3-97E0-00055AF4A2E8}" destId="{85CFA0B5-D9FF-48B1-94A3-286BA6B0C89A}" srcOrd="0" destOrd="0" presId="urn:microsoft.com/office/officeart/2005/8/layout/default"/>
    <dgm:cxn modelId="{7A0235DA-190F-412E-95AC-2E2BC24AE7D9}" type="presParOf" srcId="{318DACCA-FA5D-44F6-8210-8822548A3853}" destId="{A2F31296-BB59-4F3E-B957-90FA705EC52D}" srcOrd="0" destOrd="0" presId="urn:microsoft.com/office/officeart/2005/8/layout/default"/>
    <dgm:cxn modelId="{3D0E3782-D6D0-42B0-AAAE-462CD3DD3749}" type="presParOf" srcId="{318DACCA-FA5D-44F6-8210-8822548A3853}" destId="{5B296B2E-1C9E-49AA-9826-B8F2ADA0DDDC}" srcOrd="1" destOrd="0" presId="urn:microsoft.com/office/officeart/2005/8/layout/default"/>
    <dgm:cxn modelId="{CE80E767-8474-43E9-952A-1B2B84C2FE9A}" type="presParOf" srcId="{318DACCA-FA5D-44F6-8210-8822548A3853}" destId="{992DFA28-4E98-479F-B9DC-909645169EB0}" srcOrd="2" destOrd="0" presId="urn:microsoft.com/office/officeart/2005/8/layout/default"/>
    <dgm:cxn modelId="{3122A75C-5C25-4701-9014-5548E5BFC53D}" type="presParOf" srcId="{318DACCA-FA5D-44F6-8210-8822548A3853}" destId="{9D955FE2-89E3-4025-8ADF-0A62918F643D}" srcOrd="3" destOrd="0" presId="urn:microsoft.com/office/officeart/2005/8/layout/default"/>
    <dgm:cxn modelId="{BBE22CC3-5535-4D33-9716-7B6ACD4C4F29}" type="presParOf" srcId="{318DACCA-FA5D-44F6-8210-8822548A3853}" destId="{85CFA0B5-D9FF-48B1-94A3-286BA6B0C89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F944DC-812C-46E5-BC4C-B4B372874CB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0863090A-20DF-4FA3-97E0-00055AF4A2E8}">
      <dgm:prSet phldrT="[Text]" custT="1"/>
      <dgm:spPr>
        <a:solidFill>
          <a:srgbClr val="A81573"/>
        </a:solidFill>
      </dgm:spPr>
      <dgm:t>
        <a:bodyPr/>
        <a:lstStyle/>
        <a:p>
          <a:r>
            <a:rPr lang="sl-SI" sz="2800" dirty="0" smtClean="0"/>
            <a:t>INŠTRUKTOR(po potrebi): 137 EUR/projektni dan – največ 12 dni </a:t>
          </a:r>
          <a:endParaRPr lang="sl-SI" sz="2800" dirty="0"/>
        </a:p>
      </dgm:t>
    </dgm:pt>
    <dgm:pt modelId="{AABD0544-D2A2-4348-B036-35A1E4E19A49}" type="parTrans" cxnId="{C87D5FB6-FB6F-433C-B2B5-C1D6568FED4C}">
      <dgm:prSet/>
      <dgm:spPr/>
      <dgm:t>
        <a:bodyPr/>
        <a:lstStyle/>
        <a:p>
          <a:endParaRPr lang="sl-SI"/>
        </a:p>
      </dgm:t>
    </dgm:pt>
    <dgm:pt modelId="{459E42C1-D108-449D-855E-12EF14E88604}" type="sibTrans" cxnId="{C87D5FB6-FB6F-433C-B2B5-C1D6568FED4C}">
      <dgm:prSet/>
      <dgm:spPr/>
      <dgm:t>
        <a:bodyPr/>
        <a:lstStyle/>
        <a:p>
          <a:endParaRPr lang="sl-SI"/>
        </a:p>
      </dgm:t>
    </dgm:pt>
    <dgm:pt modelId="{AEEA922C-769D-4AD4-BC21-27B5CEBD5D56}">
      <dgm:prSet custT="1"/>
      <dgm:spPr>
        <a:solidFill>
          <a:srgbClr val="154194"/>
        </a:solidFill>
      </dgm:spPr>
      <dgm:t>
        <a:bodyPr/>
        <a:lstStyle/>
        <a:p>
          <a:r>
            <a:rPr lang="sl-SI" sz="2800" dirty="0" smtClean="0"/>
            <a:t>VODENJE PROJEKTA: 500 EUR/mesec </a:t>
          </a:r>
        </a:p>
      </dgm:t>
    </dgm:pt>
    <dgm:pt modelId="{F4D2B282-B1FF-44B7-A30B-2B3CD3DCFA1E}" type="parTrans" cxnId="{03F4A8B1-6448-4B93-A0A0-F27DF614F6D2}">
      <dgm:prSet/>
      <dgm:spPr/>
      <dgm:t>
        <a:bodyPr/>
        <a:lstStyle/>
        <a:p>
          <a:endParaRPr lang="sl-SI"/>
        </a:p>
      </dgm:t>
    </dgm:pt>
    <dgm:pt modelId="{4A77DFDD-7E4F-4666-9E2D-9028B6E351D8}" type="sibTrans" cxnId="{03F4A8B1-6448-4B93-A0A0-F27DF614F6D2}">
      <dgm:prSet/>
      <dgm:spPr/>
      <dgm:t>
        <a:bodyPr/>
        <a:lstStyle/>
        <a:p>
          <a:endParaRPr lang="sl-SI"/>
        </a:p>
      </dgm:t>
    </dgm:pt>
    <dgm:pt modelId="{C6BAD28A-876A-450E-87B4-16A9391AB432}">
      <dgm:prSet phldrT="[Text]" custT="1"/>
      <dgm:spPr>
        <a:solidFill>
          <a:srgbClr val="14ADE5"/>
        </a:solidFill>
      </dgm:spPr>
      <dgm:t>
        <a:bodyPr/>
        <a:lstStyle/>
        <a:p>
          <a:r>
            <a:rPr lang="sl-SI" sz="2800" dirty="0" smtClean="0"/>
            <a:t>IZREDNI STROŠKI (po potrebi): kritje podpore vključevanja MZMP</a:t>
          </a:r>
        </a:p>
      </dgm:t>
    </dgm:pt>
    <dgm:pt modelId="{96495C50-BE5E-4544-B2A6-982FEF595296}" type="parTrans" cxnId="{8E9C7650-7F20-4F28-A072-C3812696CCDE}">
      <dgm:prSet/>
      <dgm:spPr/>
      <dgm:t>
        <a:bodyPr/>
        <a:lstStyle/>
        <a:p>
          <a:endParaRPr lang="sl-SI"/>
        </a:p>
      </dgm:t>
    </dgm:pt>
    <dgm:pt modelId="{DF1E9407-04B5-402F-9BAF-CACD7C54C3CC}" type="sibTrans" cxnId="{8E9C7650-7F20-4F28-A072-C3812696CCDE}">
      <dgm:prSet/>
      <dgm:spPr/>
      <dgm:t>
        <a:bodyPr/>
        <a:lstStyle/>
        <a:p>
          <a:endParaRPr lang="sl-SI"/>
        </a:p>
      </dgm:t>
    </dgm:pt>
    <dgm:pt modelId="{83C10C1B-EF78-4C75-9123-EF0A8861C307}" type="pres">
      <dgm:prSet presAssocID="{1EF944DC-812C-46E5-BC4C-B4B372874C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DDAD34C8-932F-4CB3-9077-17022F848227}" type="pres">
      <dgm:prSet presAssocID="{AEEA922C-769D-4AD4-BC21-27B5CEBD5D56}" presName="parentText" presStyleLbl="node1" presStyleIdx="0" presStyleCnt="3" custLinFactNeighborY="72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5BA733B-BB2C-4045-AD0C-1DC0098170AE}" type="pres">
      <dgm:prSet presAssocID="{4A77DFDD-7E4F-4666-9E2D-9028B6E351D8}" presName="spacer" presStyleCnt="0"/>
      <dgm:spPr/>
    </dgm:pt>
    <dgm:pt modelId="{9121F06E-A8A3-4896-BD4E-78F0F08B20A5}" type="pres">
      <dgm:prSet presAssocID="{0863090A-20DF-4FA3-97E0-00055AF4A2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352D4C4-7CDC-4B63-9B2C-B322F0C57A11}" type="pres">
      <dgm:prSet presAssocID="{459E42C1-D108-449D-855E-12EF14E88604}" presName="spacer" presStyleCnt="0"/>
      <dgm:spPr/>
    </dgm:pt>
    <dgm:pt modelId="{1108D4D1-E9AF-4AC4-9087-8A4D950B6589}" type="pres">
      <dgm:prSet presAssocID="{C6BAD28A-876A-450E-87B4-16A9391AB432}" presName="parentText" presStyleLbl="node1" presStyleIdx="2" presStyleCnt="3" custScaleX="99872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849EDE6-8532-4647-A849-DF86393F0A87}" type="presOf" srcId="{0863090A-20DF-4FA3-97E0-00055AF4A2E8}" destId="{9121F06E-A8A3-4896-BD4E-78F0F08B20A5}" srcOrd="0" destOrd="0" presId="urn:microsoft.com/office/officeart/2005/8/layout/vList2"/>
    <dgm:cxn modelId="{F21CFD8B-E558-428B-80E3-34887D6FEEA2}" type="presOf" srcId="{1EF944DC-812C-46E5-BC4C-B4B372874CBB}" destId="{83C10C1B-EF78-4C75-9123-EF0A8861C307}" srcOrd="0" destOrd="0" presId="urn:microsoft.com/office/officeart/2005/8/layout/vList2"/>
    <dgm:cxn modelId="{03F4A8B1-6448-4B93-A0A0-F27DF614F6D2}" srcId="{1EF944DC-812C-46E5-BC4C-B4B372874CBB}" destId="{AEEA922C-769D-4AD4-BC21-27B5CEBD5D56}" srcOrd="0" destOrd="0" parTransId="{F4D2B282-B1FF-44B7-A30B-2B3CD3DCFA1E}" sibTransId="{4A77DFDD-7E4F-4666-9E2D-9028B6E351D8}"/>
    <dgm:cxn modelId="{C87D5FB6-FB6F-433C-B2B5-C1D6568FED4C}" srcId="{1EF944DC-812C-46E5-BC4C-B4B372874CBB}" destId="{0863090A-20DF-4FA3-97E0-00055AF4A2E8}" srcOrd="1" destOrd="0" parTransId="{AABD0544-D2A2-4348-B036-35A1E4E19A49}" sibTransId="{459E42C1-D108-449D-855E-12EF14E88604}"/>
    <dgm:cxn modelId="{D85E1EE3-C71C-4737-AD01-B25B620DCF9B}" type="presOf" srcId="{AEEA922C-769D-4AD4-BC21-27B5CEBD5D56}" destId="{DDAD34C8-932F-4CB3-9077-17022F848227}" srcOrd="0" destOrd="0" presId="urn:microsoft.com/office/officeart/2005/8/layout/vList2"/>
    <dgm:cxn modelId="{4E33DEEF-8EA9-443E-98AC-D86561D8B9E8}" type="presOf" srcId="{C6BAD28A-876A-450E-87B4-16A9391AB432}" destId="{1108D4D1-E9AF-4AC4-9087-8A4D950B6589}" srcOrd="0" destOrd="0" presId="urn:microsoft.com/office/officeart/2005/8/layout/vList2"/>
    <dgm:cxn modelId="{8E9C7650-7F20-4F28-A072-C3812696CCDE}" srcId="{1EF944DC-812C-46E5-BC4C-B4B372874CBB}" destId="{C6BAD28A-876A-450E-87B4-16A9391AB432}" srcOrd="2" destOrd="0" parTransId="{96495C50-BE5E-4544-B2A6-982FEF595296}" sibTransId="{DF1E9407-04B5-402F-9BAF-CACD7C54C3CC}"/>
    <dgm:cxn modelId="{2FAE91CC-2DFA-4E31-827D-105AA81A173D}" type="presParOf" srcId="{83C10C1B-EF78-4C75-9123-EF0A8861C307}" destId="{DDAD34C8-932F-4CB3-9077-17022F848227}" srcOrd="0" destOrd="0" presId="urn:microsoft.com/office/officeart/2005/8/layout/vList2"/>
    <dgm:cxn modelId="{97010340-EC43-4F53-B5AC-80736B7F501B}" type="presParOf" srcId="{83C10C1B-EF78-4C75-9123-EF0A8861C307}" destId="{65BA733B-BB2C-4045-AD0C-1DC0098170AE}" srcOrd="1" destOrd="0" presId="urn:microsoft.com/office/officeart/2005/8/layout/vList2"/>
    <dgm:cxn modelId="{C8AD79F6-D5C5-4783-87DF-D195A5DD26D7}" type="presParOf" srcId="{83C10C1B-EF78-4C75-9123-EF0A8861C307}" destId="{9121F06E-A8A3-4896-BD4E-78F0F08B20A5}" srcOrd="2" destOrd="0" presId="urn:microsoft.com/office/officeart/2005/8/layout/vList2"/>
    <dgm:cxn modelId="{C643A541-B3F1-426D-8C7D-62120A9ED063}" type="presParOf" srcId="{83C10C1B-EF78-4C75-9123-EF0A8861C307}" destId="{6352D4C4-7CDC-4B63-9B2C-B322F0C57A11}" srcOrd="3" destOrd="0" presId="urn:microsoft.com/office/officeart/2005/8/layout/vList2"/>
    <dgm:cxn modelId="{C0E2505B-6668-4062-B4E3-DEF0ECBBF00B}" type="presParOf" srcId="{83C10C1B-EF78-4C75-9123-EF0A8861C307}" destId="{1108D4D1-E9AF-4AC4-9087-8A4D950B65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3E88D-3F3E-4DAD-BC4C-9A5979C00229}" type="datetimeFigureOut">
              <a:rPr lang="sl-SI" smtClean="0"/>
              <a:t>27. 11. 2018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E7D3-4788-45E6-B8AE-84566E24B7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0428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0030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465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659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620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1467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317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448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705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8470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80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494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10037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443989" y="5065078"/>
            <a:ext cx="9144001" cy="16557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 </a:t>
            </a:r>
          </a:p>
        </p:txBody>
      </p:sp>
      <p:pic>
        <p:nvPicPr>
          <p:cNvPr id="11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34030" y="6140637"/>
            <a:ext cx="1817118" cy="642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73189" y="6209640"/>
            <a:ext cx="2124077" cy="504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6217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xfrm>
            <a:off x="774192" y="64866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lang="sl-SI" sz="3600" b="1" dirty="0" smtClean="0">
                <a:latin typeface="+mn-lt"/>
              </a:rPr>
              <a:t>PORTAL EVROPSKE SOLIDARNOSTNE ENOTE</a:t>
            </a:r>
            <a:endParaRPr lang="sl-SI" sz="3600" b="1" dirty="0">
              <a:latin typeface="+mn-lt"/>
            </a:endParaRPr>
          </a:p>
        </p:txBody>
      </p:sp>
      <p:sp>
        <p:nvSpPr>
          <p:cNvPr id="163" name="Rectangle 21"/>
          <p:cNvSpPr/>
          <p:nvPr/>
        </p:nvSpPr>
        <p:spPr>
          <a:xfrm>
            <a:off x="6618820" y="6056653"/>
            <a:ext cx="671652" cy="976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306" y="292045"/>
            <a:ext cx="1278277" cy="468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0" y="10095"/>
            <a:ext cx="2566930" cy="103212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18" y="1783868"/>
            <a:ext cx="6939948" cy="44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47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xfrm>
            <a:off x="649383" y="52615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lang="sl-SI" sz="3600" b="1" dirty="0" smtClean="0">
                <a:latin typeface="+mn-lt"/>
              </a:rPr>
              <a:t>SOLIDARNOSTNI PROJEKTI</a:t>
            </a:r>
            <a:endParaRPr lang="sl-SI" sz="3600" b="1" dirty="0">
              <a:latin typeface="+mn-lt"/>
            </a:endParaRPr>
          </a:p>
        </p:txBody>
      </p:sp>
      <p:sp>
        <p:nvSpPr>
          <p:cNvPr id="163" name="Rectangle 21"/>
          <p:cNvSpPr/>
          <p:nvPr/>
        </p:nvSpPr>
        <p:spPr>
          <a:xfrm>
            <a:off x="6618820" y="6056653"/>
            <a:ext cx="671652" cy="976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5130232"/>
              </p:ext>
            </p:extLst>
          </p:nvPr>
        </p:nvGraphicFramePr>
        <p:xfrm>
          <a:off x="1524473" y="1756657"/>
          <a:ext cx="8765421" cy="429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 descr="Picture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2306" y="292045"/>
            <a:ext cx="1278277" cy="468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0" y="10095"/>
            <a:ext cx="2566930" cy="10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51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xfrm>
            <a:off x="772469" y="51346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lang="sl-SI" sz="3600" b="1" dirty="0" smtClean="0">
                <a:latin typeface="+mn-lt"/>
              </a:rPr>
              <a:t>SOLIDARNOSTNI PROJEKTI</a:t>
            </a:r>
            <a:r>
              <a:rPr lang="sl-SI" sz="3600" b="1" dirty="0">
                <a:latin typeface="+mn-lt"/>
              </a:rPr>
              <a:t/>
            </a:r>
            <a:br>
              <a:rPr lang="sl-SI" sz="3600" b="1" dirty="0">
                <a:latin typeface="+mn-lt"/>
              </a:rPr>
            </a:br>
            <a:r>
              <a:rPr lang="sl-SI" sz="3600" b="1" dirty="0" smtClean="0">
                <a:latin typeface="+mn-lt"/>
              </a:rPr>
              <a:t>MERILA ZA UPRAVIČENOST </a:t>
            </a:r>
            <a:endParaRPr lang="sl-SI" sz="3600" b="1" dirty="0">
              <a:latin typeface="+mn-lt"/>
            </a:endParaRPr>
          </a:p>
        </p:txBody>
      </p:sp>
      <p:sp>
        <p:nvSpPr>
          <p:cNvPr id="163" name="Rectangle 21"/>
          <p:cNvSpPr/>
          <p:nvPr/>
        </p:nvSpPr>
        <p:spPr>
          <a:xfrm>
            <a:off x="6618820" y="6056653"/>
            <a:ext cx="671652" cy="976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7936472"/>
              </p:ext>
            </p:extLst>
          </p:nvPr>
        </p:nvGraphicFramePr>
        <p:xfrm>
          <a:off x="1647559" y="2122417"/>
          <a:ext cx="8765421" cy="429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 descr="Picture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2306" y="292045"/>
            <a:ext cx="1278277" cy="468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0" y="10095"/>
            <a:ext cx="2566930" cy="10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xfrm>
            <a:off x="772470" y="505043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/>
          </a:lstStyle>
          <a:p>
            <a:r>
              <a:rPr lang="sl-SI" sz="3600" b="1" dirty="0" smtClean="0">
                <a:solidFill>
                  <a:schemeClr val="tx1"/>
                </a:solidFill>
                <a:latin typeface="+mn-lt"/>
              </a:rPr>
              <a:t>SOLIDARNOSTNI PROJEKTI</a:t>
            </a:r>
            <a:br>
              <a:rPr lang="sl-SI" sz="3600" b="1" dirty="0" smtClean="0">
                <a:solidFill>
                  <a:schemeClr val="tx1"/>
                </a:solidFill>
                <a:latin typeface="+mn-lt"/>
              </a:rPr>
            </a:br>
            <a:r>
              <a:rPr lang="sl-SI" sz="3600" b="1" dirty="0" smtClean="0">
                <a:solidFill>
                  <a:schemeClr val="tx1"/>
                </a:solidFill>
                <a:latin typeface="+mn-lt"/>
              </a:rPr>
              <a:t>PRAVILA FINANCIRANJA </a:t>
            </a:r>
            <a:br>
              <a:rPr lang="sl-SI" sz="3600" b="1" dirty="0" smtClean="0">
                <a:solidFill>
                  <a:schemeClr val="tx1"/>
                </a:solidFill>
                <a:latin typeface="+mn-lt"/>
              </a:rPr>
            </a:br>
            <a:endParaRPr lang="sl-SI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3" name="Rectangle 21"/>
          <p:cNvSpPr/>
          <p:nvPr/>
        </p:nvSpPr>
        <p:spPr>
          <a:xfrm>
            <a:off x="6618820" y="6056653"/>
            <a:ext cx="671652" cy="976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4165139"/>
              </p:ext>
            </p:extLst>
          </p:nvPr>
        </p:nvGraphicFramePr>
        <p:xfrm>
          <a:off x="975946" y="1288913"/>
          <a:ext cx="9871290" cy="533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 descr="Picture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2306" y="292045"/>
            <a:ext cx="1278277" cy="468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0" y="10095"/>
            <a:ext cx="2566930" cy="10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52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xfrm>
            <a:off x="678649" y="1945064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/>
          </a:lstStyle>
          <a:p>
            <a:r>
              <a:rPr lang="sl-SI" sz="10000" b="1" dirty="0" smtClean="0">
                <a:solidFill>
                  <a:schemeClr val="tx1"/>
                </a:solidFill>
                <a:latin typeface="+mn-lt"/>
              </a:rPr>
              <a:t>WWW.ESE.SI</a:t>
            </a:r>
            <a:endParaRPr lang="sl-SI" sz="10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3" name="Rectangle 21"/>
          <p:cNvSpPr/>
          <p:nvPr/>
        </p:nvSpPr>
        <p:spPr>
          <a:xfrm>
            <a:off x="6618820" y="6056653"/>
            <a:ext cx="671652" cy="976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306" y="292045"/>
            <a:ext cx="1278277" cy="468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0" y="10095"/>
            <a:ext cx="2566930" cy="10321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61444" y="3669468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sl-SI" sz="7500" dirty="0" smtClean="0">
                <a:solidFill>
                  <a:schemeClr val="tx1"/>
                </a:solidFill>
                <a:latin typeface="+mn-lt"/>
              </a:rPr>
              <a:t>Hvala za pozornost!</a:t>
            </a:r>
            <a:endParaRPr lang="sl-SI" sz="7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2053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306" y="292045"/>
            <a:ext cx="1278277" cy="468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0" y="10095"/>
            <a:ext cx="2566930" cy="1032120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518140" y="1420568"/>
            <a:ext cx="8757496" cy="1556519"/>
            <a:chOff x="1431954" y="743958"/>
            <a:chExt cx="2862231" cy="1556519"/>
          </a:xfrm>
        </p:grpSpPr>
        <p:sp>
          <p:nvSpPr>
            <p:cNvPr id="12" name="Pravokotnik 11"/>
            <p:cNvSpPr/>
            <p:nvPr/>
          </p:nvSpPr>
          <p:spPr>
            <a:xfrm>
              <a:off x="1431954" y="743958"/>
              <a:ext cx="2862231" cy="1556519"/>
            </a:xfrm>
            <a:prstGeom prst="rect">
              <a:avLst/>
            </a:prstGeom>
            <a:solidFill>
              <a:srgbClr val="1541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oljeZBesedilom 12"/>
            <p:cNvSpPr txBox="1"/>
            <p:nvPr/>
          </p:nvSpPr>
          <p:spPr>
            <a:xfrm>
              <a:off x="1431954" y="743958"/>
              <a:ext cx="2862231" cy="1556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kern="1200" dirty="0"/>
                <a:t>Program Evropska solidarnostna enota (ESE) je program EU, ki je namenjen gradnji bolj vključujoče, solidarnostne družbe, podpori ranljivim družbenim skupinam in odzivanju na družbene izzive. 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877292" y="3127448"/>
            <a:ext cx="8757496" cy="1556520"/>
            <a:chOff x="1390491" y="2454650"/>
            <a:chExt cx="3065408" cy="1556520"/>
          </a:xfrm>
        </p:grpSpPr>
        <p:sp>
          <p:nvSpPr>
            <p:cNvPr id="10" name="Pravokotnik 9"/>
            <p:cNvSpPr/>
            <p:nvPr/>
          </p:nvSpPr>
          <p:spPr>
            <a:xfrm>
              <a:off x="1390491" y="2454651"/>
              <a:ext cx="3065408" cy="1556519"/>
            </a:xfrm>
            <a:prstGeom prst="rect">
              <a:avLst/>
            </a:prstGeom>
            <a:solidFill>
              <a:srgbClr val="A815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oljeZBesedilom 10"/>
            <p:cNvSpPr txBox="1"/>
            <p:nvPr/>
          </p:nvSpPr>
          <p:spPr>
            <a:xfrm>
              <a:off x="1390491" y="2454650"/>
              <a:ext cx="3065408" cy="1556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kern="1200" dirty="0"/>
                <a:t>Mladim ponuja, da preko delovanja za skupno dobro  razvijajo in pridobivajo različna znanja in spretnosti, ter jim  mogoča osebno rast.</a:t>
              </a: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518140" y="4889192"/>
            <a:ext cx="8757496" cy="1556520"/>
            <a:chOff x="1390491" y="2454650"/>
            <a:chExt cx="3065408" cy="1556520"/>
          </a:xfrm>
        </p:grpSpPr>
        <p:sp>
          <p:nvSpPr>
            <p:cNvPr id="15" name="Pravokotnik 14"/>
            <p:cNvSpPr/>
            <p:nvPr/>
          </p:nvSpPr>
          <p:spPr>
            <a:xfrm>
              <a:off x="1390491" y="2454651"/>
              <a:ext cx="3065408" cy="1556519"/>
            </a:xfrm>
            <a:prstGeom prst="rect">
              <a:avLst/>
            </a:prstGeom>
            <a:solidFill>
              <a:srgbClr val="A815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oljeZBesedilom 15"/>
            <p:cNvSpPr txBox="1"/>
            <p:nvPr/>
          </p:nvSpPr>
          <p:spPr>
            <a:xfrm>
              <a:off x="1390491" y="2454650"/>
              <a:ext cx="3065408" cy="1556519"/>
            </a:xfrm>
            <a:prstGeom prst="rect">
              <a:avLst/>
            </a:prstGeom>
            <a:solidFill>
              <a:srgbClr val="14ADE5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kern="1200" dirty="0"/>
                <a:t>Cilj programa je spodbujanje solidarnosti kot vrednote in krepitev povezanosti, demokracije in državljanstva v Evropi ob hkratnem reševanju družbenih izzivov in spodbujanju socialne vključenosti.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541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grpSp>
        <p:nvGrpSpPr>
          <p:cNvPr id="3" name="Skupina 2"/>
          <p:cNvGrpSpPr/>
          <p:nvPr/>
        </p:nvGrpSpPr>
        <p:grpSpPr>
          <a:xfrm>
            <a:off x="2943901" y="870251"/>
            <a:ext cx="6326590" cy="1598696"/>
            <a:chOff x="1420346" y="743958"/>
            <a:chExt cx="2873839" cy="1598696"/>
          </a:xfrm>
        </p:grpSpPr>
        <p:sp>
          <p:nvSpPr>
            <p:cNvPr id="4" name="Pravokotnik 3"/>
            <p:cNvSpPr/>
            <p:nvPr/>
          </p:nvSpPr>
          <p:spPr>
            <a:xfrm>
              <a:off x="1431954" y="743958"/>
              <a:ext cx="2862231" cy="1556519"/>
            </a:xfrm>
            <a:prstGeom prst="rect">
              <a:avLst/>
            </a:prstGeom>
            <a:solidFill>
              <a:srgbClr val="1541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PoljeZBesedilom 4"/>
            <p:cNvSpPr txBox="1"/>
            <p:nvPr/>
          </p:nvSpPr>
          <p:spPr>
            <a:xfrm>
              <a:off x="1420346" y="786135"/>
              <a:ext cx="2862231" cy="1556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3500" b="1" kern="1200" dirty="0" smtClean="0"/>
                <a:t>V PROGRAMU LAHKO SODELUJEJO:</a:t>
              </a:r>
              <a:endParaRPr lang="sl-SI" sz="3500" b="1" kern="1200" dirty="0"/>
            </a:p>
          </p:txBody>
        </p:sp>
      </p:grpSp>
      <p:sp>
        <p:nvSpPr>
          <p:cNvPr id="11" name="PoljeZBesedilom 10"/>
          <p:cNvSpPr txBox="1"/>
          <p:nvPr/>
        </p:nvSpPr>
        <p:spPr>
          <a:xfrm>
            <a:off x="1072896" y="3365191"/>
            <a:ext cx="4346448" cy="2057199"/>
          </a:xfrm>
          <a:prstGeom prst="rect">
            <a:avLst/>
          </a:prstGeom>
          <a:solidFill>
            <a:srgbClr val="14ADE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sl-SI" sz="2500" b="1" dirty="0" smtClean="0"/>
              <a:t>POSAMEZNIKI</a:t>
            </a:r>
          </a:p>
          <a:p>
            <a:pPr algn="ctr"/>
            <a:endParaRPr lang="sl-SI" sz="500" b="1" dirty="0"/>
          </a:p>
          <a:p>
            <a:pPr algn="ctr"/>
            <a:r>
              <a:rPr lang="sl-SI" dirty="0"/>
              <a:t>Mladi v starosti med 18 in 30 leti iz držav članic EU in partnerskih držav programa. Pogoj za sodelovanje je registracija na portalu Evropske solidarnostne </a:t>
            </a:r>
            <a:r>
              <a:rPr lang="sl-SI" dirty="0" smtClean="0"/>
              <a:t>enote.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867144" y="3365191"/>
            <a:ext cx="4346448" cy="2057199"/>
          </a:xfrm>
          <a:prstGeom prst="rect">
            <a:avLst/>
          </a:prstGeom>
          <a:solidFill>
            <a:srgbClr val="A8157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spcBef>
                <a:spcPct val="0"/>
              </a:spcBef>
              <a:spcAft>
                <a:spcPct val="35000"/>
              </a:spcAft>
            </a:pPr>
            <a:r>
              <a:rPr lang="sl-SI" sz="2400" b="1" kern="1200" dirty="0"/>
              <a:t>ORGANIZACIJE (PRAVNE OSEBE</a:t>
            </a:r>
            <a:r>
              <a:rPr lang="sl-SI" sz="2400" b="1" kern="1200" dirty="0" smtClean="0"/>
              <a:t>)</a:t>
            </a:r>
          </a:p>
          <a:p>
            <a:pPr lvl="0" algn="ctr" defTabSz="1066800">
              <a:spcBef>
                <a:spcPct val="0"/>
              </a:spcBef>
              <a:spcAft>
                <a:spcPct val="35000"/>
              </a:spcAft>
            </a:pPr>
            <a:r>
              <a:rPr lang="sl-SI" kern="1200" dirty="0" smtClean="0"/>
              <a:t>V </a:t>
            </a:r>
            <a:r>
              <a:rPr lang="sl-SI" kern="1200" dirty="0"/>
              <a:t>programu lahko sodelujejo javni in zasebni (lokalni, nacionalni in mednarodni) subjekti (organizacije, zavodi, podjetja ali institucije) iz držav </a:t>
            </a:r>
            <a:r>
              <a:rPr lang="sl-SI" kern="1200" dirty="0" smtClean="0"/>
              <a:t>članic EU.</a:t>
            </a:r>
            <a:endParaRPr lang="sl-SI" kern="1200" dirty="0"/>
          </a:p>
        </p:txBody>
      </p:sp>
    </p:spTree>
    <p:extLst>
      <p:ext uri="{BB962C8B-B14F-4D97-AF65-F5344CB8AC3E}">
        <p14:creationId xmlns:p14="http://schemas.microsoft.com/office/powerpoint/2010/main" val="398733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90" y="713239"/>
            <a:ext cx="10515600" cy="832714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 smtClean="0">
                <a:latin typeface="+mn-lt"/>
              </a:rPr>
              <a:t>STRUKTURA PROGRAMA</a:t>
            </a:r>
            <a:endParaRPr lang="sl-SI" sz="3600" b="1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01601558"/>
              </p:ext>
            </p:extLst>
          </p:nvPr>
        </p:nvGraphicFramePr>
        <p:xfrm>
          <a:off x="251460" y="1634490"/>
          <a:ext cx="11681460" cy="478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8210" y="4084082"/>
            <a:ext cx="2503170" cy="646331"/>
          </a:xfrm>
          <a:prstGeom prst="rect">
            <a:avLst/>
          </a:prstGeom>
          <a:solidFill>
            <a:srgbClr val="A81573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PROJEKTI PROSTOVOLJSTVA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8210" y="4723686"/>
            <a:ext cx="2503170" cy="646331"/>
          </a:xfrm>
          <a:prstGeom prst="rect">
            <a:avLst/>
          </a:prstGeom>
          <a:solidFill>
            <a:srgbClr val="14ADE5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PARTNERSTVA ZA PROSTOVOLJSTVO*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6137" y="4084082"/>
            <a:ext cx="2503170" cy="369332"/>
          </a:xfrm>
          <a:prstGeom prst="rect">
            <a:avLst/>
          </a:prstGeom>
          <a:solidFill>
            <a:srgbClr val="14ADE5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PRIPRAVNIŠTVA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6137" y="4453414"/>
            <a:ext cx="2503170" cy="369332"/>
          </a:xfrm>
          <a:prstGeom prst="rect">
            <a:avLst/>
          </a:prstGeom>
          <a:solidFill>
            <a:srgbClr val="154194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DELOVNA MESTA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8210" y="5370017"/>
            <a:ext cx="2503170" cy="1323439"/>
          </a:xfrm>
          <a:prstGeom prst="rect">
            <a:avLst/>
          </a:prstGeom>
          <a:solidFill>
            <a:srgbClr val="154194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</a:rPr>
              <a:t>SKUPINSKE PROSTOVOLJSKE AKTIVNOSTI NA PREDNOSTNIH PODROČJIH**</a:t>
            </a:r>
            <a:endParaRPr lang="sl-SI" sz="1600" dirty="0">
              <a:solidFill>
                <a:schemeClr val="bg1"/>
              </a:solidFill>
            </a:endParaRPr>
          </a:p>
        </p:txBody>
      </p:sp>
      <p:pic>
        <p:nvPicPr>
          <p:cNvPr id="11" name="Picture 3" descr="Picture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2306" y="292045"/>
            <a:ext cx="1278277" cy="468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0" y="10095"/>
            <a:ext cx="2566930" cy="10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62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17153" r="13225" b="9398"/>
          <a:stretch/>
        </p:blipFill>
        <p:spPr>
          <a:xfrm>
            <a:off x="2288024" y="1151010"/>
            <a:ext cx="7212507" cy="5062503"/>
          </a:xfrm>
          <a:prstGeom prst="rect">
            <a:avLst/>
          </a:prstGeom>
        </p:spPr>
      </p:pic>
      <p:sp>
        <p:nvSpPr>
          <p:cNvPr id="187" name="Title 1"/>
          <p:cNvSpPr txBox="1">
            <a:spLocks noGrp="1"/>
          </p:cNvSpPr>
          <p:nvPr>
            <p:ph type="title"/>
          </p:nvPr>
        </p:nvSpPr>
        <p:spPr>
          <a:xfrm>
            <a:off x="903383" y="80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lang="sl-SI" sz="3600" b="1" dirty="0" smtClean="0">
                <a:latin typeface="+mn-lt"/>
              </a:rPr>
              <a:t>PROJEKTI PROSTOVOLJSTVA</a:t>
            </a:r>
            <a:endParaRPr lang="sl-SI" sz="36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149" y="1472134"/>
            <a:ext cx="2379644" cy="2492986"/>
          </a:xfrm>
          <a:prstGeom prst="rect">
            <a:avLst/>
          </a:prstGeom>
          <a:solidFill>
            <a:srgbClr val="15419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>
              <a:defRPr sz="2600"/>
            </a:pPr>
            <a:r>
              <a:rPr lang="sl-SI" sz="2600" dirty="0" err="1" smtClean="0">
                <a:solidFill>
                  <a:schemeClr val="bg1"/>
                </a:solidFill>
              </a:rPr>
              <a:t>Moz</a:t>
            </a:r>
            <a:r>
              <a:rPr lang="sl-SI" sz="2600" dirty="0" err="1">
                <a:solidFill>
                  <a:schemeClr val="bg1"/>
                </a:solidFill>
              </a:rPr>
              <a:t>̌nost</a:t>
            </a:r>
            <a:r>
              <a:rPr lang="sl-SI" sz="2600" dirty="0">
                <a:solidFill>
                  <a:schemeClr val="bg1"/>
                </a:solidFill>
              </a:rPr>
              <a:t> bivanja in dela v gostiteljski organizaciji v </a:t>
            </a:r>
            <a:r>
              <a:rPr lang="sl-SI" sz="2600" dirty="0" smtClean="0">
                <a:solidFill>
                  <a:schemeClr val="bg1"/>
                </a:solidFill>
              </a:rPr>
              <a:t>drugi ali matični </a:t>
            </a:r>
            <a:r>
              <a:rPr lang="sl-SI" sz="2600" dirty="0" err="1">
                <a:solidFill>
                  <a:schemeClr val="bg1"/>
                </a:solidFill>
              </a:rPr>
              <a:t>državi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2720" y="4330960"/>
            <a:ext cx="2379644" cy="2492986"/>
          </a:xfrm>
          <a:prstGeom prst="rect">
            <a:avLst/>
          </a:prstGeom>
          <a:solidFill>
            <a:srgbClr val="A8157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>
              <a:defRPr sz="2600"/>
            </a:pPr>
            <a:r>
              <a:rPr lang="sl-SI" sz="2600" dirty="0" smtClean="0"/>
              <a:t>Solidarnostno </a:t>
            </a:r>
            <a:r>
              <a:rPr lang="sl-SI" sz="2600" dirty="0"/>
              <a:t>d</a:t>
            </a:r>
            <a:r>
              <a:rPr lang="sl-SI" sz="2600" dirty="0" smtClean="0"/>
              <a:t>elo </a:t>
            </a:r>
            <a:r>
              <a:rPr lang="sl-SI" sz="2600" dirty="0"/>
              <a:t>je v korist gostiteljske </a:t>
            </a:r>
            <a:r>
              <a:rPr lang="sl-SI" sz="2600" dirty="0" smtClean="0"/>
              <a:t>organizacije IN </a:t>
            </a:r>
            <a:r>
              <a:rPr lang="sl-SI" sz="2600" dirty="0"/>
              <a:t>lokalne skupnosti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89717" y="1472134"/>
            <a:ext cx="1903948" cy="1179934"/>
          </a:xfrm>
          <a:prstGeom prst="rect">
            <a:avLst/>
          </a:prstGeom>
          <a:solidFill>
            <a:srgbClr val="14ADE5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defTabSz="868680">
              <a:lnSpc>
                <a:spcPct val="81000"/>
              </a:lnSpc>
              <a:spcBef>
                <a:spcPts val="900"/>
              </a:spcBef>
              <a:defRPr sz="2400"/>
            </a:pPr>
            <a:r>
              <a:rPr lang="sl-SI" sz="2600" dirty="0" err="1"/>
              <a:t>U</a:t>
            </a:r>
            <a:r>
              <a:rPr lang="sl-SI" sz="2600" dirty="0" err="1" smtClean="0"/>
              <a:t>c</a:t>
            </a:r>
            <a:r>
              <a:rPr lang="sl-SI" sz="2600" dirty="0" err="1"/>
              <a:t>̌</a:t>
            </a:r>
            <a:r>
              <a:rPr lang="sl-SI" sz="2600" dirty="0" err="1" smtClean="0"/>
              <a:t>ni</a:t>
            </a:r>
            <a:r>
              <a:rPr lang="sl-SI" sz="2600" dirty="0"/>
              <a:t> </a:t>
            </a:r>
            <a:r>
              <a:rPr lang="sl-SI" sz="2600" dirty="0" smtClean="0"/>
              <a:t>proces -pridobivanje kompetenc</a:t>
            </a:r>
            <a:endParaRPr lang="sl-SI" sz="2600" dirty="0"/>
          </a:p>
        </p:txBody>
      </p:sp>
      <p:sp>
        <p:nvSpPr>
          <p:cNvPr id="12" name="Rectangle 11"/>
          <p:cNvSpPr/>
          <p:nvPr/>
        </p:nvSpPr>
        <p:spPr>
          <a:xfrm>
            <a:off x="8217579" y="3655194"/>
            <a:ext cx="3637677" cy="2862318"/>
          </a:xfrm>
          <a:prstGeom prst="rect">
            <a:avLst/>
          </a:prstGeom>
          <a:solidFill>
            <a:srgbClr val="15419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sl-SI" sz="2000" dirty="0" smtClean="0"/>
              <a:t>POMEMBNE ZNAČILNOSTI</a:t>
            </a:r>
            <a:r>
              <a:rPr lang="sl-SI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koordinator</a:t>
            </a:r>
            <a:endParaRPr lang="sl-S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m</a:t>
            </a:r>
            <a:r>
              <a:rPr lang="sl-SI" sz="2000" dirty="0" smtClean="0"/>
              <a:t>entor</a:t>
            </a:r>
            <a:endParaRPr lang="sl-S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u</a:t>
            </a:r>
            <a:r>
              <a:rPr lang="sl-SI" sz="2000" dirty="0" smtClean="0"/>
              <a:t>sposabljanja prostovoljcev (tudi spletno) </a:t>
            </a:r>
            <a:endParaRPr lang="sl-S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/>
              <a:t>jezikovna podpora (OLS)</a:t>
            </a:r>
            <a:endParaRPr lang="sl-S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>
                <a:solidFill>
                  <a:schemeClr val="bg1"/>
                </a:solidFill>
              </a:rPr>
              <a:t>znak </a:t>
            </a:r>
            <a:r>
              <a:rPr lang="sl-SI" sz="2000" dirty="0">
                <a:solidFill>
                  <a:schemeClr val="bg1"/>
                </a:solidFill>
              </a:rPr>
              <a:t>kakovosti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l</a:t>
            </a:r>
            <a:r>
              <a:rPr lang="sl-SI" sz="2000" dirty="0" smtClean="0">
                <a:solidFill>
                  <a:schemeClr val="bg1"/>
                </a:solidFill>
              </a:rPr>
              <a:t>istina </a:t>
            </a:r>
            <a:r>
              <a:rPr lang="sl-SI" sz="2000" dirty="0">
                <a:solidFill>
                  <a:schemeClr val="bg1"/>
                </a:solidFill>
              </a:rPr>
              <a:t>prostovoljstva </a:t>
            </a:r>
            <a:r>
              <a:rPr lang="sl-SI" sz="2000" dirty="0" smtClean="0">
                <a:solidFill>
                  <a:schemeClr val="bg1"/>
                </a:solidFill>
              </a:rPr>
              <a:t>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b</a:t>
            </a:r>
            <a:r>
              <a:rPr lang="sl-SI" sz="2000" dirty="0" smtClean="0">
                <a:solidFill>
                  <a:schemeClr val="bg1"/>
                </a:solidFill>
              </a:rPr>
              <a:t>aza ESE</a:t>
            </a:r>
            <a:endParaRPr lang="sl-SI" sz="2000" dirty="0"/>
          </a:p>
        </p:txBody>
      </p:sp>
      <p:pic>
        <p:nvPicPr>
          <p:cNvPr id="10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306" y="292045"/>
            <a:ext cx="1278277" cy="468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0" y="10095"/>
            <a:ext cx="2566930" cy="10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6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1593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 smtClean="0">
                <a:latin typeface="+mn-lt"/>
              </a:rPr>
              <a:t>PROJEKTI PROSTOVOLJSTVA</a:t>
            </a:r>
            <a:br>
              <a:rPr lang="sl-SI" sz="3600" b="1" dirty="0" smtClean="0">
                <a:latin typeface="+mn-lt"/>
              </a:rPr>
            </a:br>
            <a:r>
              <a:rPr lang="sl-SI" sz="3600" b="1" dirty="0" smtClean="0">
                <a:latin typeface="+mn-lt"/>
              </a:rPr>
              <a:t>- možne aktivnosti - </a:t>
            </a:r>
            <a:endParaRPr lang="sl-SI" sz="3600" b="1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754951"/>
              </p:ext>
            </p:extLst>
          </p:nvPr>
        </p:nvGraphicFramePr>
        <p:xfrm>
          <a:off x="773430" y="1504653"/>
          <a:ext cx="10896600" cy="519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014740" y="5139489"/>
            <a:ext cx="4413979" cy="457044"/>
          </a:xfrm>
          <a:prstGeom prst="rect">
            <a:avLst/>
          </a:prstGeom>
          <a:solidFill>
            <a:srgbClr val="A8157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just" defTabSz="868680">
              <a:lnSpc>
                <a:spcPct val="81000"/>
              </a:lnSpc>
              <a:spcBef>
                <a:spcPts val="900"/>
              </a:spcBef>
              <a:defRPr sz="2400"/>
            </a:pPr>
            <a:r>
              <a:rPr lang="sl-SI" sz="2000" dirty="0" smtClean="0"/>
              <a:t>           Predhodni načrtovalni obisk</a:t>
            </a:r>
            <a:endParaRPr lang="sl-SI" sz="2000" dirty="0"/>
          </a:p>
        </p:txBody>
      </p:sp>
      <p:pic>
        <p:nvPicPr>
          <p:cNvPr id="8" name="Picture 3" descr="Picture 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2306" y="292045"/>
            <a:ext cx="1278277" cy="468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0" y="10095"/>
            <a:ext cx="2566930" cy="10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xfrm>
            <a:off x="649383" y="5956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lang="sl-SI" sz="3600" b="1" dirty="0" smtClean="0">
                <a:latin typeface="+mn-lt"/>
              </a:rPr>
              <a:t>PROJEKTI PROSTOVOLJSTVA </a:t>
            </a:r>
            <a:r>
              <a:rPr lang="sl-SI" sz="3600" b="1" dirty="0">
                <a:latin typeface="+mn-lt"/>
              </a:rPr>
              <a:t/>
            </a:r>
            <a:br>
              <a:rPr lang="sl-SI" sz="3600" b="1" dirty="0">
                <a:latin typeface="+mn-lt"/>
              </a:rPr>
            </a:br>
            <a:r>
              <a:rPr lang="sl-SI" sz="3600" b="1" dirty="0">
                <a:latin typeface="+mn-lt"/>
              </a:rPr>
              <a:t>– </a:t>
            </a:r>
            <a:r>
              <a:rPr lang="sl-SI" sz="3600" b="1" dirty="0" smtClean="0">
                <a:latin typeface="+mn-lt"/>
              </a:rPr>
              <a:t>individualne prostovoljske aktivnosti </a:t>
            </a:r>
            <a:r>
              <a:rPr lang="sl-SI" sz="3600" b="1" dirty="0">
                <a:latin typeface="+mn-lt"/>
              </a:rPr>
              <a:t>– </a:t>
            </a:r>
          </a:p>
        </p:txBody>
      </p:sp>
      <p:sp>
        <p:nvSpPr>
          <p:cNvPr id="163" name="Rectangle 21"/>
          <p:cNvSpPr/>
          <p:nvPr/>
        </p:nvSpPr>
        <p:spPr>
          <a:xfrm>
            <a:off x="6618820" y="6056653"/>
            <a:ext cx="671652" cy="976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0317451"/>
              </p:ext>
            </p:extLst>
          </p:nvPr>
        </p:nvGraphicFramePr>
        <p:xfrm>
          <a:off x="1524473" y="1756657"/>
          <a:ext cx="8765421" cy="429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 descr="Picture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2306" y="292045"/>
            <a:ext cx="1278277" cy="468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0" y="10095"/>
            <a:ext cx="2566930" cy="10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91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xfrm>
            <a:off x="649383" y="65912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lang="sl-SI" sz="3600" b="1" dirty="0" smtClean="0">
                <a:latin typeface="+mn-lt"/>
              </a:rPr>
              <a:t>PROJEKTI PROSTOVOLJSTVA </a:t>
            </a:r>
            <a:r>
              <a:rPr lang="sl-SI" sz="3600" b="1" dirty="0">
                <a:latin typeface="+mn-lt"/>
              </a:rPr>
              <a:t/>
            </a:r>
            <a:br>
              <a:rPr lang="sl-SI" sz="3600" b="1" dirty="0">
                <a:latin typeface="+mn-lt"/>
              </a:rPr>
            </a:br>
            <a:r>
              <a:rPr lang="sl-SI" sz="3600" b="1" dirty="0">
                <a:latin typeface="+mn-lt"/>
              </a:rPr>
              <a:t>– </a:t>
            </a:r>
            <a:r>
              <a:rPr lang="sl-SI" sz="3600" b="1" dirty="0" smtClean="0">
                <a:latin typeface="+mn-lt"/>
              </a:rPr>
              <a:t>skupinske prostovoljske aktivnosti </a:t>
            </a:r>
            <a:r>
              <a:rPr lang="sl-SI" sz="3600" b="1" dirty="0">
                <a:latin typeface="+mn-lt"/>
              </a:rPr>
              <a:t>– </a:t>
            </a:r>
          </a:p>
        </p:txBody>
      </p:sp>
      <p:sp>
        <p:nvSpPr>
          <p:cNvPr id="163" name="Rectangle 21"/>
          <p:cNvSpPr/>
          <p:nvPr/>
        </p:nvSpPr>
        <p:spPr>
          <a:xfrm>
            <a:off x="6618820" y="6056653"/>
            <a:ext cx="671652" cy="976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7686803"/>
              </p:ext>
            </p:extLst>
          </p:nvPr>
        </p:nvGraphicFramePr>
        <p:xfrm>
          <a:off x="1524473" y="1756657"/>
          <a:ext cx="8765421" cy="429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 descr="Picture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2306" y="292045"/>
            <a:ext cx="1278277" cy="468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0" y="10095"/>
            <a:ext cx="2566930" cy="10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86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306" y="292045"/>
            <a:ext cx="1278277" cy="468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0" y="10095"/>
            <a:ext cx="2566930" cy="1032120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518140" y="1420568"/>
            <a:ext cx="8757496" cy="1556519"/>
            <a:chOff x="1431954" y="743958"/>
            <a:chExt cx="2862231" cy="1556519"/>
          </a:xfrm>
        </p:grpSpPr>
        <p:sp>
          <p:nvSpPr>
            <p:cNvPr id="12" name="Pravokotnik 11"/>
            <p:cNvSpPr/>
            <p:nvPr/>
          </p:nvSpPr>
          <p:spPr>
            <a:xfrm>
              <a:off x="1431954" y="743958"/>
              <a:ext cx="2862231" cy="1556519"/>
            </a:xfrm>
            <a:prstGeom prst="rect">
              <a:avLst/>
            </a:prstGeom>
            <a:solidFill>
              <a:srgbClr val="1541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oljeZBesedilom 12"/>
            <p:cNvSpPr txBox="1"/>
            <p:nvPr/>
          </p:nvSpPr>
          <p:spPr>
            <a:xfrm>
              <a:off x="1431954" y="743958"/>
              <a:ext cx="2862231" cy="1556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171450" lvl="0" indent="-1714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sl-SI" kern="1200" dirty="0" smtClean="0"/>
                <a:t>vodenje </a:t>
              </a:r>
              <a:r>
                <a:rPr lang="sl-SI" kern="1200" dirty="0"/>
                <a:t>projekta (</a:t>
              </a:r>
              <a:r>
                <a:rPr lang="sl-SI" kern="1200" dirty="0" smtClean="0"/>
                <a:t>npr. načrtovanje</a:t>
              </a:r>
              <a:r>
                <a:rPr lang="sl-SI" kern="1200" dirty="0"/>
                <a:t>, koordinacija </a:t>
              </a:r>
              <a:r>
                <a:rPr lang="sl-SI" kern="1200" dirty="0" smtClean="0"/>
                <a:t>in komunikacija </a:t>
              </a:r>
              <a:r>
                <a:rPr lang="sl-SI" kern="1200" dirty="0"/>
                <a:t>med </a:t>
              </a:r>
              <a:r>
                <a:rPr lang="sl-SI" kern="1200" dirty="0" smtClean="0"/>
                <a:t>partnerji, administrativni stroški)</a:t>
              </a:r>
            </a:p>
            <a:p>
              <a:pPr marL="171450" lvl="0" indent="-1714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sl-SI" kern="1200" dirty="0" smtClean="0"/>
                <a:t>izvajanje </a:t>
              </a:r>
              <a:r>
                <a:rPr lang="sl-SI" kern="1200" dirty="0"/>
                <a:t>projektov </a:t>
              </a:r>
              <a:r>
                <a:rPr lang="sl-SI" kern="1200" dirty="0" smtClean="0"/>
                <a:t>prostovoljstva</a:t>
              </a:r>
            </a:p>
            <a:p>
              <a:pPr marL="171450" lvl="0" indent="-1714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sl-SI" kern="1200" dirty="0" smtClean="0"/>
                <a:t>dopolnilne aktivnosti</a:t>
              </a:r>
              <a:endParaRPr lang="sl-SI" kern="1200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2877292" y="3127448"/>
            <a:ext cx="8757496" cy="1556520"/>
            <a:chOff x="1390491" y="2454650"/>
            <a:chExt cx="3065408" cy="1556520"/>
          </a:xfrm>
        </p:grpSpPr>
        <p:sp>
          <p:nvSpPr>
            <p:cNvPr id="10" name="Pravokotnik 9"/>
            <p:cNvSpPr/>
            <p:nvPr/>
          </p:nvSpPr>
          <p:spPr>
            <a:xfrm>
              <a:off x="1390491" y="2454651"/>
              <a:ext cx="3065408" cy="1556519"/>
            </a:xfrm>
            <a:prstGeom prst="rect">
              <a:avLst/>
            </a:prstGeom>
            <a:solidFill>
              <a:srgbClr val="A815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oljeZBesedilom 10"/>
            <p:cNvSpPr txBox="1"/>
            <p:nvPr/>
          </p:nvSpPr>
          <p:spPr>
            <a:xfrm>
              <a:off x="1390491" y="2454650"/>
              <a:ext cx="3065408" cy="1556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171450" lvl="0" indent="-1714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sl-SI" kern="1200" dirty="0" smtClean="0"/>
                <a:t>potni stroškov udeležencev</a:t>
              </a:r>
            </a:p>
            <a:p>
              <a:pPr marL="171450" indent="-1714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sl-SI" kern="1200" dirty="0" smtClean="0"/>
                <a:t>življenjski </a:t>
              </a:r>
              <a:r>
                <a:rPr lang="sl-SI" kern="1200" dirty="0"/>
                <a:t>stroški udeleženca (nastanitev, prehrana in lokalni prevoz)</a:t>
              </a:r>
            </a:p>
            <a:p>
              <a:pPr marL="171450" lvl="0" indent="-1714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sl-SI" kern="1200" dirty="0" smtClean="0"/>
                <a:t>žepnina;</a:t>
              </a:r>
              <a:r>
                <a:rPr lang="pl-PL" kern="1200" dirty="0" smtClean="0"/>
                <a:t> </a:t>
              </a:r>
            </a:p>
            <a:p>
              <a:pPr marL="171450" lvl="0" indent="-1714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l-PL" kern="1200" dirty="0" smtClean="0"/>
                <a:t>stroški </a:t>
              </a:r>
              <a:r>
                <a:rPr lang="pl-PL" kern="1200" dirty="0"/>
                <a:t>za jezikovno podporo </a:t>
              </a:r>
              <a:r>
                <a:rPr lang="pl-PL" kern="1200" dirty="0" smtClean="0"/>
                <a:t>ali licenco </a:t>
              </a:r>
              <a:r>
                <a:rPr lang="pl-PL" kern="1200" dirty="0"/>
                <a:t>za spletno učenje </a:t>
              </a:r>
              <a:r>
                <a:rPr lang="pl-PL" kern="1200" dirty="0" smtClean="0"/>
                <a:t>jezika</a:t>
              </a:r>
              <a:endParaRPr lang="sl-SI" kern="12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518140" y="4889192"/>
            <a:ext cx="8757496" cy="1556520"/>
            <a:chOff x="1390491" y="2454650"/>
            <a:chExt cx="3065408" cy="1556520"/>
          </a:xfrm>
        </p:grpSpPr>
        <p:sp>
          <p:nvSpPr>
            <p:cNvPr id="15" name="Pravokotnik 14"/>
            <p:cNvSpPr/>
            <p:nvPr/>
          </p:nvSpPr>
          <p:spPr>
            <a:xfrm>
              <a:off x="1390491" y="2454651"/>
              <a:ext cx="3065408" cy="1556519"/>
            </a:xfrm>
            <a:prstGeom prst="rect">
              <a:avLst/>
            </a:prstGeom>
            <a:solidFill>
              <a:srgbClr val="A815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oljeZBesedilom 15"/>
            <p:cNvSpPr txBox="1"/>
            <p:nvPr/>
          </p:nvSpPr>
          <p:spPr>
            <a:xfrm>
              <a:off x="1390491" y="2454650"/>
              <a:ext cx="3065408" cy="1556519"/>
            </a:xfrm>
            <a:prstGeom prst="rect">
              <a:avLst/>
            </a:prstGeom>
            <a:solidFill>
              <a:srgbClr val="14ADE5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171450" lvl="0" indent="-1714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sl-SI" kern="1200" dirty="0" smtClean="0"/>
                <a:t>Stroški povezani </a:t>
              </a:r>
              <a:r>
                <a:rPr lang="sl-SI" kern="1200" dirty="0"/>
                <a:t>s </a:t>
              </a:r>
              <a:r>
                <a:rPr lang="sl-SI" kern="1200" dirty="0" smtClean="0"/>
                <a:t>sodelovanjem mladih </a:t>
              </a:r>
              <a:r>
                <a:rPr lang="sl-SI" kern="1200" dirty="0"/>
                <a:t>z manj </a:t>
              </a:r>
              <a:r>
                <a:rPr lang="sl-SI" kern="1200" dirty="0" smtClean="0"/>
                <a:t>priložnostmi</a:t>
              </a:r>
            </a:p>
            <a:p>
              <a:pPr marL="171450" lvl="0" indent="-1714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sl-SI" kern="1200" dirty="0" smtClean="0"/>
                <a:t>Izredni stroški, </a:t>
              </a:r>
              <a:r>
                <a:rPr lang="sl-SI" kern="1200" dirty="0"/>
                <a:t>kot so </a:t>
              </a:r>
              <a:r>
                <a:rPr lang="sl-SI" kern="1200" dirty="0" smtClean="0"/>
                <a:t>vizumi, dovoljenje </a:t>
              </a:r>
              <a:r>
                <a:rPr lang="sl-SI" kern="1200" dirty="0"/>
                <a:t>za bivanje, cepljenja </a:t>
              </a:r>
              <a:r>
                <a:rPr lang="sl-SI" kern="1200" dirty="0" smtClean="0"/>
                <a:t>ali zdravniška spričevala</a:t>
              </a:r>
            </a:p>
            <a:p>
              <a:pPr marL="171450" lvl="0" indent="-1714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sl-SI" kern="1200" dirty="0" smtClean="0"/>
                <a:t>Stroški za </a:t>
              </a:r>
              <a:r>
                <a:rPr lang="sl-SI" kern="1200" dirty="0"/>
                <a:t>podporo </a:t>
              </a:r>
              <a:r>
                <a:rPr lang="sl-SI" kern="1200" dirty="0" smtClean="0"/>
                <a:t>udeležbe </a:t>
              </a:r>
              <a:r>
                <a:rPr lang="sl-SI" kern="1200" dirty="0"/>
                <a:t>mladih z </a:t>
              </a:r>
              <a:r>
                <a:rPr lang="sl-SI" kern="1200" dirty="0" smtClean="0"/>
                <a:t>manj priložnostmi </a:t>
              </a:r>
              <a:r>
                <a:rPr lang="sl-SI" kern="1200" dirty="0"/>
                <a:t>pod enakimi pogoji, </a:t>
              </a:r>
              <a:r>
                <a:rPr lang="sl-SI" kern="1200" dirty="0" smtClean="0"/>
                <a:t>kot veljajo </a:t>
              </a:r>
              <a:r>
                <a:rPr lang="sl-SI" kern="1200" dirty="0"/>
                <a:t>za </a:t>
              </a:r>
              <a:r>
                <a:rPr lang="sl-SI" kern="1200" dirty="0" smtClean="0"/>
                <a:t>druge</a:t>
              </a:r>
              <a:endParaRPr lang="sl-SI" kern="1200" dirty="0"/>
            </a:p>
          </p:txBody>
        </p:sp>
      </p:grpSp>
      <p:sp>
        <p:nvSpPr>
          <p:cNvPr id="17" name="Title 1"/>
          <p:cNvSpPr txBox="1">
            <a:spLocks noGrp="1"/>
          </p:cNvSpPr>
          <p:nvPr>
            <p:ph type="title"/>
          </p:nvPr>
        </p:nvSpPr>
        <p:spPr>
          <a:xfrm>
            <a:off x="2877292" y="200605"/>
            <a:ext cx="6250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lang="sl-SI" sz="3000" b="1" dirty="0" smtClean="0">
                <a:latin typeface="+mn-lt"/>
              </a:rPr>
              <a:t>FINANČNA PODPORA ZA IZVAJANJE PROJEKTOV</a:t>
            </a:r>
            <a:endParaRPr lang="sl-SI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916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481</Words>
  <Application>Microsoft Office PowerPoint</Application>
  <PresentationFormat>Širokozaslonsko</PresentationFormat>
  <Paragraphs>80</Paragraphs>
  <Slides>14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  <vt:lpstr>PowerPointova predstavitev</vt:lpstr>
      <vt:lpstr>STRUKTURA PROGRAMA</vt:lpstr>
      <vt:lpstr>PROJEKTI PROSTOVOLJSTVA</vt:lpstr>
      <vt:lpstr>PROJEKTI PROSTOVOLJSTVA - možne aktivnosti - </vt:lpstr>
      <vt:lpstr>PROJEKTI PROSTOVOLJSTVA  – individualne prostovoljske aktivnosti – </vt:lpstr>
      <vt:lpstr>PROJEKTI PROSTOVOLJSTVA  – skupinske prostovoljske aktivnosti – </vt:lpstr>
      <vt:lpstr>FINANČNA PODPORA ZA IZVAJANJE PROJEKTOV</vt:lpstr>
      <vt:lpstr>PORTAL EVROPSKE SOLIDARNOSTNE ENOTE</vt:lpstr>
      <vt:lpstr>SOLIDARNOSTNI PROJEKTI</vt:lpstr>
      <vt:lpstr>SOLIDARNOSTNI PROJEKTI MERILA ZA UPRAVIČENOST </vt:lpstr>
      <vt:lpstr>SOLIDARNOSTNI PROJEKTI PRAVILA FINANCIRANJA  </vt:lpstr>
      <vt:lpstr>WWW.ESE.SI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 Drobne</dc:creator>
  <cp:lastModifiedBy>Nevenka Gladek</cp:lastModifiedBy>
  <cp:revision>192</cp:revision>
  <cp:lastPrinted>2018-08-31T11:44:22Z</cp:lastPrinted>
  <dcterms:modified xsi:type="dcterms:W3CDTF">2018-11-27T07:28:05Z</dcterms:modified>
</cp:coreProperties>
</file>