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69" r:id="rId6"/>
    <p:sldId id="267" r:id="rId7"/>
    <p:sldId id="268" r:id="rId8"/>
    <p:sldId id="266" r:id="rId9"/>
    <p:sldId id="263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25. 11. 2022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607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25. 11. 2022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58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25. 11. 2022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140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25. 11. 2022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378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25. 11. 2022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51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25. 11. 2022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742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25. 11. 2022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704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25. 11. 2022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80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25. 11. 2022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95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25. 11. 2022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828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25. 11. 2022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4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829E-2C32-4B93-A7EA-5EB451597BF2}" type="datetimeFigureOut">
              <a:rPr lang="sl-SI" smtClean="0"/>
              <a:t>25. 11. 2022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09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iscord.gg/6hx4xH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ladizmaji.si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hyperlink" Target="mailto:maja.majcen@mladizmaji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Kriza kot priložnost za rast  -</a:t>
            </a:r>
            <a:r>
              <a:rPr lang="sl-SI" sz="3600" dirty="0"/>
              <a:t>oblikovanje varnega prostora v COVID času s pomočjo prostovoljcev in digitalne platforme </a:t>
            </a:r>
            <a:r>
              <a:rPr lang="sl-SI" sz="3600" dirty="0" err="1"/>
              <a:t>Discord</a:t>
            </a:r>
            <a:endParaRPr lang="sl-SI" sz="36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Javni zavod Mladi zmaji</a:t>
            </a:r>
          </a:p>
          <a:p>
            <a:r>
              <a:rPr lang="sl-SI" i="1" dirty="0"/>
              <a:t>Maja Majcen, </a:t>
            </a:r>
            <a:r>
              <a:rPr lang="sl-SI" i="1" dirty="0" err="1"/>
              <a:t>univ.dipl.soc.del</a:t>
            </a:r>
            <a:r>
              <a:rPr lang="sl-SI" i="1" dirty="0"/>
              <a:t>.</a:t>
            </a:r>
          </a:p>
          <a:p>
            <a:r>
              <a:rPr lang="sl-SI" i="1" dirty="0"/>
              <a:t>Koordinatorka Mladih zmajev Bežigrad</a:t>
            </a:r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3" y="5245504"/>
            <a:ext cx="2499365" cy="149657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45" y="5926119"/>
            <a:ext cx="61055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„PROBLEMSKA“ VPRAŠANJA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Kako podpreti mlade, ko so stiki prepovedani?</a:t>
            </a:r>
          </a:p>
          <a:p>
            <a:r>
              <a:rPr lang="sl-SI" dirty="0"/>
              <a:t>Kaj so sploh njihove potrebe?</a:t>
            </a:r>
          </a:p>
          <a:p>
            <a:r>
              <a:rPr lang="sl-SI" dirty="0"/>
              <a:t>Katera platforma je najboljša? </a:t>
            </a:r>
          </a:p>
          <a:p>
            <a:r>
              <a:rPr lang="sl-SI" dirty="0"/>
              <a:t>Kako jih pritegniti na nekaj novega?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Ali imamo kot organizacija potrebna znanja?</a:t>
            </a:r>
          </a:p>
          <a:p>
            <a:r>
              <a:rPr lang="sl-SI" dirty="0"/>
              <a:t>Na </a:t>
            </a:r>
            <a:r>
              <a:rPr lang="sl-SI" dirty="0" err="1"/>
              <a:t>koga&amp;kaj</a:t>
            </a:r>
            <a:r>
              <a:rPr lang="sl-SI" dirty="0"/>
              <a:t> se lahko opremo?</a:t>
            </a:r>
          </a:p>
          <a:p>
            <a:r>
              <a:rPr lang="sl-SI" dirty="0"/>
              <a:t>…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KAKO SMO SE ODZVALI?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DISCORD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POVEZAVA:</a:t>
            </a:r>
          </a:p>
          <a:p>
            <a:pPr marL="0" indent="0">
              <a:buNone/>
            </a:pP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https://discord.gg/6hx4xHd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CEB9319-5E2E-A210-DFED-B80A79765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941" y="1334279"/>
            <a:ext cx="6570411" cy="36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#SVETOVALNICA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xmlns="" id="{1B5D52CD-9EB8-6162-02E8-7A3A48DD7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01" y="146173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„NAVODILA“ ZA UPORABO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522"/>
            <a:ext cx="12192000" cy="194847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66AC5D3-49CD-F427-3622-FF22D7993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002" y="1306286"/>
            <a:ext cx="3314798" cy="509451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DB0909D-86E5-D84B-933B-0654842D3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696" y="2191334"/>
            <a:ext cx="4761061" cy="20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88790" y="653143"/>
            <a:ext cx="2238556" cy="1037545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KANALI DANES: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xmlns="" id="{AE62EF6A-8B1E-43DA-3064-48D728674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88" y="430439"/>
            <a:ext cx="2406605" cy="435133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7543084-3816-CDDF-9D08-31D3E2508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79" y="126611"/>
            <a:ext cx="2360295" cy="346975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03E392F-0A35-D9C7-66D6-823639861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096" y="3575020"/>
            <a:ext cx="2361565" cy="296418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3749070-89E0-343D-BFFC-417BD98D7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714" y="147960"/>
            <a:ext cx="2163516" cy="319450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098D11D-1958-8B3D-30EF-2021DE2420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6581" y="3310657"/>
            <a:ext cx="2168649" cy="354734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DC81124D-C0B5-E489-6400-EBA3A60519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7582" y="147960"/>
            <a:ext cx="2088857" cy="342706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F5C1D12F-F6D9-D7D9-8DF3-F4F6EA4650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2521" y="2510246"/>
            <a:ext cx="2238556" cy="41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SESTAVINE, KI SO POVEČALE USPEŠNOST: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351338"/>
          </a:xfrm>
        </p:spPr>
        <p:txBody>
          <a:bodyPr/>
          <a:lstStyle/>
          <a:p>
            <a:r>
              <a:rPr lang="sl-SI" dirty="0"/>
              <a:t>VRSTNIŠKA PODPORA (MLADI ZA MLADE)</a:t>
            </a:r>
          </a:p>
          <a:p>
            <a:r>
              <a:rPr lang="sl-SI" dirty="0"/>
              <a:t>MENTORIRANI PROSTOVOLJCI_KE IN PRAKTIKANTI_KE </a:t>
            </a:r>
          </a:p>
          <a:p>
            <a:r>
              <a:rPr lang="sl-SI" dirty="0"/>
              <a:t>INTERVIZIJE PSIHOSOCIALNE SVETOVALKE IN PODPORNE EKIPE</a:t>
            </a:r>
          </a:p>
          <a:p>
            <a:r>
              <a:rPr lang="sl-SI" dirty="0"/>
              <a:t>PROSTOR ZA EKSPERIMENT IN SPROTNO PRILAGAJANJE </a:t>
            </a:r>
          </a:p>
          <a:p>
            <a:r>
              <a:rPr lang="sl-SI" dirty="0"/>
              <a:t>GLAS MLADIH </a:t>
            </a:r>
          </a:p>
          <a:p>
            <a:r>
              <a:rPr lang="sl-SI" dirty="0"/>
              <a:t>PODPORA ŠIRŠE EKIPE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6096"/>
            <a:ext cx="10515600" cy="1325563"/>
          </a:xfrm>
        </p:spPr>
        <p:txBody>
          <a:bodyPr/>
          <a:lstStyle/>
          <a:p>
            <a:r>
              <a:rPr lang="sl-SI" b="1" dirty="0"/>
              <a:t>ZAKAJ TAK NASLOV?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r">
              <a:buNone/>
            </a:pPr>
            <a:r>
              <a:rPr lang="sl-SI" sz="1050" dirty="0"/>
              <a:t>KITAJSKA PISMENKA – NEVARNOST IN PRILOŽNOST/TOČKA SPREMEMBE</a:t>
            </a:r>
          </a:p>
          <a:p>
            <a:pPr marL="0" indent="0">
              <a:buNone/>
            </a:pPr>
            <a:r>
              <a:rPr lang="sl-SI" dirty="0"/>
              <a:t>„UČNI“ MOMENTI:</a:t>
            </a:r>
          </a:p>
          <a:p>
            <a:r>
              <a:rPr lang="sl-SI" dirty="0"/>
              <a:t>DIGITALNI SVET NI ENAK FIZIČNEMU </a:t>
            </a:r>
          </a:p>
          <a:p>
            <a:r>
              <a:rPr lang="sl-SI" dirty="0"/>
              <a:t>NUJNOST KVALITETNEGA MENTORSTVA</a:t>
            </a:r>
          </a:p>
          <a:p>
            <a:r>
              <a:rPr lang="sl-SI" dirty="0"/>
              <a:t>PRENOS ZAUPANJA ZA UPRAVLJANJE MLADIM</a:t>
            </a:r>
          </a:p>
          <a:p>
            <a:r>
              <a:rPr lang="sl-SI" dirty="0"/>
              <a:t>POGUM ZA PREIZKUŠANJE INOVACIJ (POVEZOVANJE RAZLIČNIH SVETOV)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7AAEBBF-2A07-DA44-6853-B9D64F2A3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418" y="204424"/>
            <a:ext cx="2226097" cy="10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718" y="5641848"/>
            <a:ext cx="1845252" cy="110490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38" y="6126480"/>
            <a:ext cx="3811280" cy="5053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32" y="6126480"/>
            <a:ext cx="2487168" cy="4632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6074157"/>
            <a:ext cx="2907792" cy="61004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752F88A9-1717-E658-5887-019C6947D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037" y="2990855"/>
            <a:ext cx="2476846" cy="132416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E3227989-3F85-9B6A-F2AB-259E96D033B5}"/>
              </a:ext>
            </a:extLst>
          </p:cNvPr>
          <p:cNvSpPr txBox="1"/>
          <p:nvPr/>
        </p:nvSpPr>
        <p:spPr>
          <a:xfrm>
            <a:off x="2108718" y="1017037"/>
            <a:ext cx="703761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200" dirty="0"/>
              <a:t>VPRAŠANJA?</a:t>
            </a:r>
            <a:br>
              <a:rPr lang="sl-SI" sz="3200" dirty="0"/>
            </a:br>
            <a:r>
              <a:rPr lang="sl-SI" sz="3200" dirty="0"/>
              <a:t/>
            </a:r>
            <a:br>
              <a:rPr lang="sl-SI" sz="3200" dirty="0"/>
            </a:br>
            <a:r>
              <a:rPr lang="sl-SI" sz="3200" dirty="0"/>
              <a:t>HVALA ZA POZORNOST!</a:t>
            </a:r>
            <a:br>
              <a:rPr lang="sl-SI" sz="3200" dirty="0"/>
            </a:br>
            <a:r>
              <a:rPr lang="sl-SI" sz="3200" dirty="0"/>
              <a:t/>
            </a:r>
            <a:br>
              <a:rPr lang="sl-SI" sz="3200" dirty="0"/>
            </a:br>
            <a:r>
              <a:rPr lang="sl-SI" sz="3200" dirty="0">
                <a:hlinkClick r:id="rId8"/>
              </a:rPr>
              <a:t>www.mladizmaji.si</a:t>
            </a:r>
            <a:endParaRPr lang="sl-SI" sz="3200" dirty="0"/>
          </a:p>
          <a:p>
            <a:pPr algn="ctr"/>
            <a:r>
              <a:rPr lang="sl-SI" sz="3200" dirty="0"/>
              <a:t/>
            </a:r>
            <a:br>
              <a:rPr lang="sl-SI" sz="3200" dirty="0"/>
            </a:br>
            <a:r>
              <a:rPr lang="sl-SI" sz="3200" dirty="0">
                <a:hlinkClick r:id="rId9"/>
              </a:rPr>
              <a:t>maja.majcen@mladizmaji.si</a:t>
            </a:r>
            <a:r>
              <a:rPr lang="sl-SI" sz="3200" dirty="0"/>
              <a:t/>
            </a:r>
            <a:br>
              <a:rPr lang="sl-SI" sz="3200" dirty="0"/>
            </a:b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9771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173</Words>
  <Application>Microsoft Office PowerPoint</Application>
  <PresentationFormat>Širokozaslonsko</PresentationFormat>
  <Paragraphs>36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Officeova tema</vt:lpstr>
      <vt:lpstr>Kriza kot priložnost za rast  -oblikovanje varnega prostora v COVID času s pomočjo prostovoljcev in digitalne platforme Discord</vt:lpstr>
      <vt:lpstr>„PROBLEMSKA“ VPRAŠANJA</vt:lpstr>
      <vt:lpstr>KAKO SMO SE ODZVALI?</vt:lpstr>
      <vt:lpstr>#SVETOVALNICA</vt:lpstr>
      <vt:lpstr>„NAVODILA“ ZA UPORABO</vt:lpstr>
      <vt:lpstr>KANALI DANES:</vt:lpstr>
      <vt:lpstr>SESTAVINE, KI SO POVEČALE USPEŠNOST:</vt:lpstr>
      <vt:lpstr>ZAKAJ TAK NASLOV?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Sabrina Lever</dc:creator>
  <cp:lastModifiedBy>Nevenka Gladek</cp:lastModifiedBy>
  <cp:revision>9</cp:revision>
  <dcterms:created xsi:type="dcterms:W3CDTF">2022-11-11T10:56:30Z</dcterms:created>
  <dcterms:modified xsi:type="dcterms:W3CDTF">2022-11-25T10:11:45Z</dcterms:modified>
</cp:coreProperties>
</file>