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3" r:id="rId1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6070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558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140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378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51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742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704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9807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595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828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24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7829E-2C32-4B93-A7EA-5EB451597BF2}" type="datetimeFigureOut">
              <a:rPr lang="sl-SI" smtClean="0"/>
              <a:t>28. 11. 2022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6B7C3-6716-400E-9FEE-FAB5C98EC0F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09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kVUZr4YlGk" TargetMode="External"/><Relationship Id="rId2" Type="http://schemas.openxmlformats.org/officeDocument/2006/relationships/hyperlink" Target="http://www.filantropija.org/mint-mentorstvo-za-integracijo-otrok-migrantov-iz-tretjih-drza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Mladi za mlade (mentorstvo mladim migrantom)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Marina Uzelac &amp; Kaja Kadunec, Slovenska filantropija</a:t>
            </a:r>
          </a:p>
          <a:p>
            <a:r>
              <a:rPr lang="sl-SI" dirty="0"/>
              <a:t>Forum prostovoljstva, 29. 11. 2022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33" y="5245504"/>
            <a:ext cx="2499365" cy="1496571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445" y="5926119"/>
            <a:ext cx="61055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59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Projekt MINT – Mentorstvo za integracijo otrok migrantov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b="1" dirty="0"/>
              <a:t>Evalvacija - odzivi staršev</a:t>
            </a:r>
          </a:p>
          <a:p>
            <a:pPr marL="0" indent="0">
              <a:buNone/>
            </a:pPr>
            <a:endParaRPr lang="sl-SI" sz="1800" b="1" dirty="0"/>
          </a:p>
          <a:p>
            <a:r>
              <a:rPr lang="sl-SI" sz="1800" dirty="0"/>
              <a:t>projekt </a:t>
            </a:r>
            <a:r>
              <a:rPr lang="sl-SI" sz="1800" b="1" dirty="0"/>
              <a:t>zelo pomagal </a:t>
            </a:r>
            <a:r>
              <a:rPr lang="sl-SI" sz="1800" dirty="0"/>
              <a:t>njim in njihovim otrokom, še toliko bolj v času epidemije</a:t>
            </a:r>
          </a:p>
          <a:p>
            <a:r>
              <a:rPr lang="sl-SI" sz="1800" dirty="0"/>
              <a:t>izjemnega pomena, da so imeli otroci </a:t>
            </a:r>
            <a:r>
              <a:rPr lang="sl-SI" sz="1800" b="1" dirty="0"/>
              <a:t>pomoč pri učenju </a:t>
            </a:r>
            <a:r>
              <a:rPr lang="sl-SI" sz="1800" dirty="0"/>
              <a:t>(veliko ovir pri šolanju na daljavo)</a:t>
            </a:r>
          </a:p>
          <a:p>
            <a:r>
              <a:rPr lang="sl-SI" sz="1800" dirty="0"/>
              <a:t>otroci so </a:t>
            </a:r>
            <a:r>
              <a:rPr lang="sl-SI" sz="1800" b="1" dirty="0"/>
              <a:t>napredovali </a:t>
            </a:r>
            <a:r>
              <a:rPr lang="sl-SI" sz="1800" dirty="0"/>
              <a:t>v znanju slovenskega jezika, imajo </a:t>
            </a:r>
            <a:r>
              <a:rPr lang="sl-SI" sz="1800" b="1" dirty="0"/>
              <a:t>nove prijatelje in prijateljice</a:t>
            </a:r>
            <a:r>
              <a:rPr lang="sl-SI" sz="1800" dirty="0"/>
              <a:t>, so </a:t>
            </a:r>
            <a:r>
              <a:rPr lang="sl-SI" sz="1800" b="1" dirty="0"/>
              <a:t>spoznavali</a:t>
            </a:r>
            <a:r>
              <a:rPr lang="sl-SI" sz="1800" dirty="0"/>
              <a:t> Slovenijo</a:t>
            </a:r>
          </a:p>
          <a:p>
            <a:r>
              <a:rPr lang="sl-SI" sz="1800" dirty="0"/>
              <a:t>želeli, da se projekt </a:t>
            </a:r>
            <a:r>
              <a:rPr lang="sl-SI" sz="1800" b="1" dirty="0"/>
              <a:t>nadaljuje</a:t>
            </a:r>
          </a:p>
          <a:p>
            <a:r>
              <a:rPr lang="sl-SI" sz="1800" dirty="0"/>
              <a:t>predlagali, da bi imeli MINT </a:t>
            </a:r>
            <a:r>
              <a:rPr lang="sl-SI" sz="1800" b="1" dirty="0"/>
              <a:t>projekt za starše</a:t>
            </a:r>
          </a:p>
          <a:p>
            <a:pPr marL="0" indent="0">
              <a:buNone/>
            </a:pPr>
            <a:endParaRPr lang="sl-SI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05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Projekt MINT – Mentorstvo za integracijo otrok migrantov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b="1" dirty="0"/>
              <a:t>Evalvacija - odzivi prostovoljk in prostovoljcev</a:t>
            </a:r>
          </a:p>
          <a:p>
            <a:pPr marL="0" indent="0">
              <a:buNone/>
            </a:pPr>
            <a:endParaRPr lang="sl-SI" sz="1800" b="1" dirty="0"/>
          </a:p>
          <a:p>
            <a:r>
              <a:rPr lang="sl-SI" sz="1800" b="1" dirty="0"/>
              <a:t>izjemna</a:t>
            </a:r>
            <a:r>
              <a:rPr lang="sl-SI" sz="1800" dirty="0"/>
              <a:t> in </a:t>
            </a:r>
            <a:r>
              <a:rPr lang="sl-SI" sz="1800" b="1" dirty="0"/>
              <a:t>bogata izkušnja</a:t>
            </a:r>
          </a:p>
          <a:p>
            <a:r>
              <a:rPr lang="sl-SI" sz="1800" dirty="0"/>
              <a:t>gre za </a:t>
            </a:r>
            <a:r>
              <a:rPr lang="sl-SI" sz="1800" b="1" dirty="0"/>
              <a:t>vzajemno učenje </a:t>
            </a:r>
            <a:r>
              <a:rPr lang="sl-SI" sz="1800" dirty="0"/>
              <a:t>- spoznavanje novih jezikov in kultur</a:t>
            </a:r>
          </a:p>
          <a:p>
            <a:r>
              <a:rPr lang="sl-SI" sz="1800" b="1" dirty="0"/>
              <a:t>rušenje predsodkov</a:t>
            </a:r>
            <a:r>
              <a:rPr lang="sl-SI" sz="1800" dirty="0"/>
              <a:t> in </a:t>
            </a:r>
            <a:r>
              <a:rPr lang="sl-SI" sz="1800" b="1" dirty="0"/>
              <a:t>stereotipov</a:t>
            </a:r>
          </a:p>
          <a:p>
            <a:r>
              <a:rPr lang="sl-SI" sz="1800" dirty="0"/>
              <a:t>spoznanje, da imamo kljub temu, da prihajamo iz različnih kultur, </a:t>
            </a:r>
            <a:r>
              <a:rPr lang="sl-SI" sz="1800" b="1" dirty="0"/>
              <a:t>veliko skupnega  </a:t>
            </a:r>
          </a:p>
          <a:p>
            <a:r>
              <a:rPr lang="sl-SI" sz="1800" dirty="0"/>
              <a:t>želeli </a:t>
            </a:r>
            <a:r>
              <a:rPr lang="sl-SI" sz="1800" b="1" dirty="0"/>
              <a:t>nadaljevati z mentorstvom </a:t>
            </a:r>
            <a:r>
              <a:rPr lang="sl-SI" sz="1800" dirty="0"/>
              <a:t>tudi po koncu projekta</a:t>
            </a:r>
          </a:p>
          <a:p>
            <a:pPr marL="0" indent="0">
              <a:buNone/>
            </a:pPr>
            <a:endParaRPr lang="sl-SI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7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Projekt MINT – Mentorstvo za integracijo otrok migrantov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sz="1800" b="1" dirty="0"/>
          </a:p>
          <a:p>
            <a:pPr marL="0" indent="0">
              <a:buNone/>
            </a:pPr>
            <a:r>
              <a:rPr lang="sl-SI" sz="1800" b="1" dirty="0">
                <a:solidFill>
                  <a:schemeClr val="accent2"/>
                </a:solidFill>
              </a:rPr>
              <a:t>Na Slovenski filantropiji nadaljujemo z dobro prakso mentorstev</a:t>
            </a:r>
            <a:r>
              <a:rPr lang="sl-SI" sz="1800" b="1" dirty="0"/>
              <a:t>.</a:t>
            </a:r>
            <a:r>
              <a:rPr lang="sl-SI" sz="18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sl-SI" sz="1800" b="1" dirty="0"/>
          </a:p>
          <a:p>
            <a:pPr marL="0" indent="0">
              <a:buNone/>
            </a:pPr>
            <a:r>
              <a:rPr lang="sl-SI" sz="1800" b="1" dirty="0">
                <a:solidFill>
                  <a:schemeClr val="accent2"/>
                </a:solidFill>
              </a:rPr>
              <a:t>Dodatne informacije:</a:t>
            </a:r>
          </a:p>
          <a:p>
            <a:r>
              <a:rPr lang="sl-SI" sz="1800" dirty="0"/>
              <a:t>spletna stran Slovenske filantropije (projekt MINT):</a:t>
            </a:r>
          </a:p>
          <a:p>
            <a:pPr marL="0" indent="0">
              <a:buNone/>
            </a:pPr>
            <a:r>
              <a:rPr lang="sl-SI" sz="1800" dirty="0"/>
              <a:t>    </a:t>
            </a:r>
            <a:r>
              <a:rPr lang="sl-SI" sz="1800" dirty="0">
                <a:hlinkClick r:id="rId2"/>
              </a:rPr>
              <a:t>www.filantropija.org/mint-mentorstvo-za-integracijo-otrok-migrantov-iz-tretjih-drzav/</a:t>
            </a:r>
            <a:endParaRPr lang="sl-SI" sz="1800" dirty="0"/>
          </a:p>
          <a:p>
            <a:r>
              <a:rPr lang="sl-SI" sz="1800" dirty="0"/>
              <a:t>video o mentorskih odnosih in njihovem pomenu za </a:t>
            </a:r>
            <a:r>
              <a:rPr lang="sl-SI" sz="1800" dirty="0" err="1"/>
              <a:t>mentorirance</a:t>
            </a:r>
            <a:r>
              <a:rPr lang="sl-SI" sz="1800" dirty="0"/>
              <a:t> in mentorje: </a:t>
            </a:r>
            <a:r>
              <a:rPr lang="sl-SI" sz="1800" dirty="0">
                <a:hlinkClick r:id="rId3"/>
              </a:rPr>
              <a:t>https://www.youtube.com/watch?v=gkVUZr4YlGk</a:t>
            </a:r>
            <a:endParaRPr lang="sl-SI" sz="1800" dirty="0"/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10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718" y="5641848"/>
            <a:ext cx="1845252" cy="110490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438" y="6126480"/>
            <a:ext cx="3811280" cy="50539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32" y="6126480"/>
            <a:ext cx="2487168" cy="4632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6074157"/>
            <a:ext cx="2907792" cy="610041"/>
          </a:xfrm>
          <a:prstGeom prst="rect">
            <a:avLst/>
          </a:prstGeom>
        </p:spPr>
      </p:pic>
      <p:pic>
        <p:nvPicPr>
          <p:cNvPr id="8" name="Označba mesta vsebine 11">
            <a:extLst>
              <a:ext uri="{FF2B5EF4-FFF2-40B4-BE49-F238E27FC236}">
                <a16:creationId xmlns:a16="http://schemas.microsoft.com/office/drawing/2014/main" xmlns="" id="{7C7FA6FE-004B-4971-B5ED-E7C2967540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35" y="870977"/>
            <a:ext cx="5407819" cy="3605212"/>
          </a:xfrm>
          <a:prstGeom prst="rect">
            <a:avLst/>
          </a:prstGeom>
        </p:spPr>
      </p:pic>
      <p:pic>
        <p:nvPicPr>
          <p:cNvPr id="9" name="Označba mesta vsebine 5">
            <a:extLst>
              <a:ext uri="{FF2B5EF4-FFF2-40B4-BE49-F238E27FC236}">
                <a16:creationId xmlns:a16="http://schemas.microsoft.com/office/drawing/2014/main" xmlns="" id="{57FBD5DF-5B39-42CD-8C2F-F33E5BE22E9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22" y="700533"/>
            <a:ext cx="5049543" cy="418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7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Projekt MINT – Mentorstvo za integracijo otrok migranto</a:t>
            </a:r>
            <a:r>
              <a:rPr lang="sl-SI" dirty="0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sz="2300" dirty="0"/>
              <a:t>dvoletni evropski projekt (2019 – 2020, </a:t>
            </a:r>
          </a:p>
          <a:p>
            <a:pPr marL="0" indent="0">
              <a:buNone/>
            </a:pPr>
            <a:r>
              <a:rPr lang="sl-SI" sz="2300" dirty="0"/>
              <a:t>     podaljšanje do februarja 2021)</a:t>
            </a:r>
          </a:p>
          <a:p>
            <a:r>
              <a:rPr lang="sl-SI" sz="2300" dirty="0"/>
              <a:t>sofinancerja: EU iz Sklada za azil, migracije in </a:t>
            </a:r>
          </a:p>
          <a:p>
            <a:pPr marL="0" indent="0">
              <a:buNone/>
            </a:pPr>
            <a:r>
              <a:rPr lang="sl-SI" sz="2300" dirty="0"/>
              <a:t>    vključevanje ter Ministrstvo za javno upravo</a:t>
            </a:r>
          </a:p>
          <a:p>
            <a:r>
              <a:rPr lang="sl-SI" sz="2300" dirty="0"/>
              <a:t>partnerji</a:t>
            </a:r>
            <a:r>
              <a:rPr lang="fr-FR" sz="2300" dirty="0"/>
              <a:t>: Terre des hommes (HU), </a:t>
            </a:r>
            <a:endParaRPr lang="sl-SI" sz="2300" dirty="0"/>
          </a:p>
          <a:p>
            <a:pPr marL="0" indent="0">
              <a:buNone/>
            </a:pPr>
            <a:r>
              <a:rPr lang="sl-SI" sz="2300" dirty="0"/>
              <a:t>    </a:t>
            </a:r>
            <a:r>
              <a:rPr lang="fr-FR" sz="2300" dirty="0"/>
              <a:t>Organisation for Aid to Refugees (CZ), </a:t>
            </a:r>
            <a:endParaRPr lang="sl-SI" sz="2300" dirty="0"/>
          </a:p>
          <a:p>
            <a:pPr marL="0" indent="0">
              <a:buNone/>
            </a:pPr>
            <a:r>
              <a:rPr lang="sl-SI" sz="2300" dirty="0"/>
              <a:t>    </a:t>
            </a:r>
            <a:r>
              <a:rPr lang="fr-FR" sz="2300" dirty="0"/>
              <a:t>Terre des hommes (RO), Ocelanie (PL)</a:t>
            </a:r>
            <a:endParaRPr lang="sl-SI" sz="2300" dirty="0"/>
          </a:p>
          <a:p>
            <a:r>
              <a:rPr lang="sl-SI" sz="2300" dirty="0"/>
              <a:t>namen:</a:t>
            </a:r>
            <a:r>
              <a:rPr lang="sl-SI" sz="2300" b="1" dirty="0"/>
              <a:t> podpora pri integraciji priseljenskih </a:t>
            </a:r>
          </a:p>
          <a:p>
            <a:pPr marL="0" indent="0">
              <a:buNone/>
            </a:pPr>
            <a:r>
              <a:rPr lang="sl-SI" sz="2300" b="1" dirty="0"/>
              <a:t>     otrok in ozaveščanje lokalne skupnosti</a:t>
            </a:r>
          </a:p>
          <a:p>
            <a:pPr marL="0" indent="0">
              <a:buNone/>
            </a:pPr>
            <a:r>
              <a:rPr lang="sl-SI" dirty="0"/>
              <a:t>:</a:t>
            </a:r>
          </a:p>
          <a:p>
            <a:r>
              <a:rPr lang="sl-SI" dirty="0"/>
              <a:t>priprava priročnika za vzpostavitev in izvajanje mentorskega programa </a:t>
            </a:r>
          </a:p>
          <a:p>
            <a:pPr marL="0" indent="0">
              <a:buNone/>
            </a:pPr>
            <a:r>
              <a:rPr lang="sl-SI" dirty="0"/>
              <a:t>    (</a:t>
            </a:r>
            <a:r>
              <a:rPr lang="sl-SI" i="1" dirty="0" err="1"/>
              <a:t>Mentoring</a:t>
            </a:r>
            <a:r>
              <a:rPr lang="sl-SI" i="1" dirty="0"/>
              <a:t> </a:t>
            </a:r>
            <a:r>
              <a:rPr lang="sl-SI" i="1" dirty="0" err="1"/>
              <a:t>Methodological</a:t>
            </a:r>
            <a:r>
              <a:rPr lang="sl-SI" i="1" dirty="0"/>
              <a:t> </a:t>
            </a:r>
            <a:r>
              <a:rPr lang="sl-SI" i="1" dirty="0" err="1"/>
              <a:t>Framework</a:t>
            </a:r>
            <a:r>
              <a:rPr lang="sl-SI" dirty="0"/>
              <a:t>)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pic>
        <p:nvPicPr>
          <p:cNvPr id="6" name="Označba mesta vsebine 4">
            <a:extLst>
              <a:ext uri="{FF2B5EF4-FFF2-40B4-BE49-F238E27FC236}">
                <a16:creationId xmlns:a16="http://schemas.microsoft.com/office/drawing/2014/main" xmlns="" id="{73208797-B6C1-401F-8605-5DDAE24945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13" y="1497699"/>
            <a:ext cx="4858031" cy="32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0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Projekt MINT – Mentorstvo za integracijo otrok migrantov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sl-SI" sz="2000" dirty="0"/>
              <a:t>Aktivnosti projekta: </a:t>
            </a:r>
          </a:p>
          <a:p>
            <a:r>
              <a:rPr lang="sl-SI" sz="2000" b="1" dirty="0"/>
              <a:t>mentorski program</a:t>
            </a:r>
          </a:p>
          <a:p>
            <a:r>
              <a:rPr lang="sl-SI" sz="2000" b="1" dirty="0"/>
              <a:t>tečaj slovenskega jezika</a:t>
            </a:r>
          </a:p>
          <a:p>
            <a:r>
              <a:rPr lang="sl-SI" sz="2000" b="1" dirty="0"/>
              <a:t>zagovorništvo in </a:t>
            </a:r>
          </a:p>
          <a:p>
            <a:r>
              <a:rPr lang="sl-SI" sz="2000" b="1" dirty="0"/>
              <a:t>ozaveščanje lokalne skupnosti</a:t>
            </a:r>
          </a:p>
          <a:p>
            <a:pPr marL="0" indent="0">
              <a:buNone/>
            </a:pPr>
            <a:endParaRPr lang="sl-SI" sz="1800" b="1" dirty="0"/>
          </a:p>
          <a:p>
            <a:pPr marL="0" indent="0">
              <a:buNone/>
            </a:pPr>
            <a:r>
              <a:rPr lang="sl-SI" dirty="0"/>
              <a:t>   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pic>
        <p:nvPicPr>
          <p:cNvPr id="7" name="Označba mesta vsebine 4">
            <a:extLst>
              <a:ext uri="{FF2B5EF4-FFF2-40B4-BE49-F238E27FC236}">
                <a16:creationId xmlns:a16="http://schemas.microsoft.com/office/drawing/2014/main" xmlns="" id="{BD9A4E1F-00CF-4941-A91E-79F227228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139" y="1828588"/>
            <a:ext cx="4970499" cy="279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2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Projekt MINT – Mentorstvo za integracijo otrok migrantov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b="1" dirty="0"/>
              <a:t>Mentorski program</a:t>
            </a:r>
            <a:r>
              <a:rPr lang="sl-SI" sz="1800" dirty="0"/>
              <a:t>: priprava </a:t>
            </a:r>
            <a:r>
              <a:rPr lang="sl-SI" sz="1800" b="1" dirty="0"/>
              <a:t>Priročnika za vzpostavitev in izvajanje mentorskega programa </a:t>
            </a:r>
          </a:p>
          <a:p>
            <a:pPr marL="0" indent="0">
              <a:buNone/>
            </a:pPr>
            <a:r>
              <a:rPr lang="sl-SI" sz="1800" dirty="0"/>
              <a:t>Vodi skozi </a:t>
            </a:r>
            <a:r>
              <a:rPr lang="sl-SI" sz="1800" b="1" dirty="0"/>
              <a:t>posamezne faze</a:t>
            </a:r>
            <a:r>
              <a:rPr lang="sl-SI" sz="1800" dirty="0"/>
              <a:t>: </a:t>
            </a:r>
          </a:p>
          <a:p>
            <a:r>
              <a:rPr lang="sl-SI" sz="1800" b="1" dirty="0"/>
              <a:t>povezovanje </a:t>
            </a:r>
            <a:r>
              <a:rPr lang="sl-SI" sz="1800" dirty="0"/>
              <a:t>z družinami in otroki priseljenci</a:t>
            </a:r>
          </a:p>
          <a:p>
            <a:r>
              <a:rPr lang="sl-SI" sz="1800" b="1" dirty="0"/>
              <a:t>pridobivanje in usposabljanje </a:t>
            </a:r>
            <a:r>
              <a:rPr lang="sl-SI" sz="1800" dirty="0"/>
              <a:t>prostovoljk in prostovoljcev – bodočih mentoric in mentorjev; fokus na vrstniškem mentorstvu (starost do 25. leta)</a:t>
            </a:r>
          </a:p>
          <a:p>
            <a:r>
              <a:rPr lang="sl-SI" sz="1800" b="1" dirty="0"/>
              <a:t>oblikovanje</a:t>
            </a:r>
            <a:r>
              <a:rPr lang="sl-SI" sz="1800" dirty="0"/>
              <a:t> mentorskih parov</a:t>
            </a:r>
          </a:p>
          <a:p>
            <a:r>
              <a:rPr lang="sl-SI" sz="1800" b="1" dirty="0"/>
              <a:t>podpora</a:t>
            </a:r>
            <a:r>
              <a:rPr lang="sl-SI" sz="1800" dirty="0"/>
              <a:t> pri integraciji preko individualnih in skupinskih srečanj</a:t>
            </a:r>
          </a:p>
          <a:p>
            <a:r>
              <a:rPr lang="sl-SI" sz="1800" b="1" dirty="0"/>
              <a:t>spremljanje odnosa </a:t>
            </a:r>
            <a:r>
              <a:rPr lang="sl-SI" sz="1800" dirty="0"/>
              <a:t>in nudenje intenzivne </a:t>
            </a:r>
            <a:r>
              <a:rPr lang="sl-SI" sz="1800" b="1" dirty="0"/>
              <a:t>podpore</a:t>
            </a:r>
            <a:r>
              <a:rPr lang="sl-SI" sz="1800" dirty="0"/>
              <a:t> s strani zaposlenih (redna mentorska srečanja, pogovori z otroki in starši)</a:t>
            </a:r>
          </a:p>
          <a:p>
            <a:r>
              <a:rPr lang="sl-SI" sz="1800" b="1" dirty="0"/>
              <a:t>evalvacija</a:t>
            </a:r>
          </a:p>
          <a:p>
            <a:pPr marL="0" indent="0">
              <a:buNone/>
            </a:pPr>
            <a:r>
              <a:rPr lang="sl-SI" dirty="0"/>
              <a:t>   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05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Projekt MINT – Mentorstvo za integracijo otrok migrantov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b="1" dirty="0"/>
              <a:t>2 cikla mentorskega programa:</a:t>
            </a:r>
          </a:p>
          <a:p>
            <a:r>
              <a:rPr lang="sl-SI" sz="1800" dirty="0"/>
              <a:t>v Mariboru, 9 mesecev, 17 mentorskih parov</a:t>
            </a:r>
          </a:p>
          <a:p>
            <a:r>
              <a:rPr lang="sl-SI" sz="1800" dirty="0"/>
              <a:t>v Ljubljani, 11 mesecev, 20 mentorskih parov</a:t>
            </a:r>
          </a:p>
          <a:p>
            <a:r>
              <a:rPr lang="sl-SI" sz="1800" dirty="0"/>
              <a:t>otroci: od 7 do 18 let, iz Sirije, Turčije, Iraka, Irana, Palestine,</a:t>
            </a:r>
          </a:p>
          <a:p>
            <a:pPr marL="0" indent="0">
              <a:buNone/>
            </a:pPr>
            <a:r>
              <a:rPr lang="sl-SI" sz="1800" dirty="0"/>
              <a:t>    Konga, Afganistana in Libanona</a:t>
            </a:r>
          </a:p>
          <a:p>
            <a:r>
              <a:rPr lang="sl-SI" sz="1800" dirty="0"/>
              <a:t>mentorice in mentorji: 17 – 26 let, večinoma študentke, </a:t>
            </a:r>
          </a:p>
          <a:p>
            <a:pPr marL="0" indent="0">
              <a:buNone/>
            </a:pPr>
            <a:r>
              <a:rPr lang="sl-SI" sz="1800" dirty="0"/>
              <a:t>    nekaj dijakinj</a:t>
            </a:r>
          </a:p>
          <a:p>
            <a:pPr marL="0" indent="0">
              <a:buNone/>
            </a:pPr>
            <a:r>
              <a:rPr lang="sl-SI" dirty="0"/>
              <a:t>   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pic>
        <p:nvPicPr>
          <p:cNvPr id="6" name="Označba mesta vsebine 9">
            <a:extLst>
              <a:ext uri="{FF2B5EF4-FFF2-40B4-BE49-F238E27FC236}">
                <a16:creationId xmlns:a16="http://schemas.microsoft.com/office/drawing/2014/main" xmlns="" id="{47F63F45-3A60-49B3-A299-729C56B89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950" y="1356189"/>
            <a:ext cx="4351338" cy="350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90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Projekt MINT – Mentorstvo za integracijo otrok migrantov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b="1" dirty="0"/>
              <a:t>Individualna srečanja: </a:t>
            </a:r>
          </a:p>
          <a:p>
            <a:r>
              <a:rPr lang="sl-SI" sz="1800" dirty="0"/>
              <a:t>potekala </a:t>
            </a:r>
            <a:r>
              <a:rPr lang="sl-SI" sz="1800" b="1" dirty="0"/>
              <a:t>redno</a:t>
            </a:r>
            <a:r>
              <a:rPr lang="sl-SI" sz="1800" dirty="0"/>
              <a:t>, v povprečju od 2-krat do 4-krat na mesec</a:t>
            </a:r>
          </a:p>
          <a:p>
            <a:r>
              <a:rPr lang="sl-SI" sz="1800" dirty="0"/>
              <a:t>vsebino kreiral vsak mentorski par </a:t>
            </a:r>
            <a:r>
              <a:rPr lang="sl-SI" sz="1800" b="1" dirty="0"/>
              <a:t>na podlagi želja in potreb otroka</a:t>
            </a:r>
          </a:p>
          <a:p>
            <a:r>
              <a:rPr lang="sl-SI" sz="1800" dirty="0"/>
              <a:t>fokus na nudenju </a:t>
            </a:r>
            <a:r>
              <a:rPr lang="sl-SI" sz="1800" b="1" dirty="0"/>
              <a:t>učne pomoči</a:t>
            </a:r>
            <a:r>
              <a:rPr lang="sl-SI" sz="1800" dirty="0"/>
              <a:t>, še posebej v času epidemije oz. šolanja na daljavo</a:t>
            </a:r>
          </a:p>
          <a:p>
            <a:r>
              <a:rPr lang="sl-SI" sz="1800" dirty="0"/>
              <a:t>pomoč pri učenju </a:t>
            </a:r>
            <a:r>
              <a:rPr lang="sl-SI" sz="1800" b="1" dirty="0"/>
              <a:t>slovenskega jezika</a:t>
            </a:r>
            <a:r>
              <a:rPr lang="sl-SI" sz="1800" dirty="0"/>
              <a:t>, pri vpisu v šolo, </a:t>
            </a:r>
          </a:p>
          <a:p>
            <a:r>
              <a:rPr lang="sl-SI" sz="1800" dirty="0"/>
              <a:t>spoznavanje </a:t>
            </a:r>
            <a:r>
              <a:rPr lang="sl-SI" sz="1800" b="1" dirty="0"/>
              <a:t>lokalnega okolja</a:t>
            </a:r>
            <a:r>
              <a:rPr lang="sl-SI" sz="1800" dirty="0"/>
              <a:t>, </a:t>
            </a:r>
            <a:r>
              <a:rPr lang="sl-SI" sz="1800" b="1" dirty="0"/>
              <a:t>zabavne aktivnosti</a:t>
            </a:r>
            <a:r>
              <a:rPr lang="sl-SI" sz="1800" dirty="0"/>
              <a:t> (</a:t>
            </a:r>
            <a:r>
              <a:rPr lang="sl-SI" sz="1800" dirty="0" err="1"/>
              <a:t>bowling</a:t>
            </a:r>
            <a:r>
              <a:rPr lang="sl-SI" sz="1800" dirty="0"/>
              <a:t>, biljard, hiša iluzij, piknik, sprehodi, pogovori, …)</a:t>
            </a:r>
          </a:p>
          <a:p>
            <a:pPr marL="0" indent="0">
              <a:buNone/>
            </a:pPr>
            <a:r>
              <a:rPr lang="sl-SI" dirty="0"/>
              <a:t>   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77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Projekt MINT – Mentorstvo za integracijo otrok migrantov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b="1" dirty="0"/>
              <a:t>Skupinska srečanja: </a:t>
            </a:r>
          </a:p>
          <a:p>
            <a:r>
              <a:rPr lang="sl-SI" sz="1800" dirty="0"/>
              <a:t>vsebina oblikovana na podlagi pobud </a:t>
            </a:r>
            <a:r>
              <a:rPr lang="sl-SI" sz="1800" b="1" dirty="0"/>
              <a:t>vseh otrok, </a:t>
            </a:r>
          </a:p>
          <a:p>
            <a:pPr marL="0" indent="0">
              <a:buNone/>
            </a:pPr>
            <a:r>
              <a:rPr lang="sl-SI" sz="1800" b="1" dirty="0"/>
              <a:t>     mentoric in mentorjev</a:t>
            </a:r>
          </a:p>
          <a:p>
            <a:r>
              <a:rPr lang="sl-SI" sz="1800" b="1" dirty="0"/>
              <a:t>skupinske igre, povezovanje </a:t>
            </a:r>
            <a:r>
              <a:rPr lang="sl-SI" sz="1800" dirty="0"/>
              <a:t>in spoznavanje </a:t>
            </a:r>
          </a:p>
          <a:p>
            <a:pPr marL="0" indent="0">
              <a:buNone/>
            </a:pPr>
            <a:r>
              <a:rPr lang="sl-SI" sz="1800" dirty="0"/>
              <a:t>    novih prijateljic in prijateljev </a:t>
            </a:r>
          </a:p>
          <a:p>
            <a:r>
              <a:rPr lang="sl-SI" sz="1800" b="1" dirty="0"/>
              <a:t>izleti</a:t>
            </a:r>
            <a:r>
              <a:rPr lang="sl-SI" sz="1800" dirty="0"/>
              <a:t> po Sloveniji, različne </a:t>
            </a:r>
            <a:r>
              <a:rPr lang="sl-SI" sz="1800" b="1" dirty="0"/>
              <a:t>delavnice</a:t>
            </a:r>
            <a:r>
              <a:rPr lang="sl-SI" sz="1800" dirty="0"/>
              <a:t> </a:t>
            </a:r>
          </a:p>
          <a:p>
            <a:pPr marL="0" indent="0">
              <a:buNone/>
            </a:pPr>
            <a:r>
              <a:rPr lang="sl-SI" sz="1800" dirty="0"/>
              <a:t>   (plesna, ustvarjalna, kuharska, spoznavanje živali)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pic>
        <p:nvPicPr>
          <p:cNvPr id="5" name="Označba mesta vsebine 8">
            <a:extLst>
              <a:ext uri="{FF2B5EF4-FFF2-40B4-BE49-F238E27FC236}">
                <a16:creationId xmlns:a16="http://schemas.microsoft.com/office/drawing/2014/main" xmlns="" id="{B0E5AE4C-C5D0-4B0C-9114-75225C420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5" y="1401442"/>
            <a:ext cx="5628045" cy="32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8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Projekt MINT – Mentorstvo za integracijo otrok migrantov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b="1" dirty="0"/>
              <a:t>Evalvacija - odzivi otrok</a:t>
            </a:r>
          </a:p>
          <a:p>
            <a:r>
              <a:rPr lang="sl-SI" sz="1800" dirty="0"/>
              <a:t>veseli, da so spoznali </a:t>
            </a:r>
            <a:r>
              <a:rPr lang="sl-SI" sz="1800" b="1" dirty="0"/>
              <a:t>nove prijateljice in prijatelje</a:t>
            </a:r>
          </a:p>
          <a:p>
            <a:r>
              <a:rPr lang="sl-SI" sz="1800" dirty="0"/>
              <a:t>se naučili </a:t>
            </a:r>
            <a:r>
              <a:rPr lang="sl-SI" sz="1800" b="1" dirty="0"/>
              <a:t>novih slovenskih besed</a:t>
            </a:r>
          </a:p>
          <a:p>
            <a:r>
              <a:rPr lang="sl-SI" sz="1800" dirty="0"/>
              <a:t>pridobili </a:t>
            </a:r>
            <a:r>
              <a:rPr lang="sl-SI" sz="1800" b="1" dirty="0"/>
              <a:t>nove izkušnje</a:t>
            </a:r>
            <a:r>
              <a:rPr lang="sl-SI" sz="1800" dirty="0"/>
              <a:t>: učenje plavanja, …</a:t>
            </a:r>
          </a:p>
          <a:p>
            <a:r>
              <a:rPr lang="sl-SI" sz="1800" dirty="0"/>
              <a:t>obiskali </a:t>
            </a:r>
            <a:r>
              <a:rPr lang="sl-SI" sz="1800" b="1" dirty="0"/>
              <a:t>nove kraje</a:t>
            </a:r>
          </a:p>
          <a:p>
            <a:r>
              <a:rPr lang="sl-SI" sz="1800" dirty="0"/>
              <a:t>imeli </a:t>
            </a:r>
            <a:r>
              <a:rPr lang="sl-SI" sz="1800" b="1" dirty="0"/>
              <a:t>pomoč </a:t>
            </a:r>
            <a:r>
              <a:rPr lang="sl-SI" sz="1800" dirty="0"/>
              <a:t>pri domačih nalogah, učenju slovenskega </a:t>
            </a:r>
          </a:p>
          <a:p>
            <a:pPr marL="0" indent="0">
              <a:buNone/>
            </a:pPr>
            <a:r>
              <a:rPr lang="sl-SI" sz="1800" dirty="0"/>
              <a:t>    jezika in drugih šolskih predmetih</a:t>
            </a:r>
          </a:p>
          <a:p>
            <a:r>
              <a:rPr lang="sl-SI" sz="1800" dirty="0"/>
              <a:t>skupaj preživljali </a:t>
            </a:r>
            <a:r>
              <a:rPr lang="sl-SI" sz="1800" b="1" dirty="0"/>
              <a:t>prosti čas </a:t>
            </a:r>
            <a:r>
              <a:rPr lang="sl-SI" sz="1800" dirty="0"/>
              <a:t>in se </a:t>
            </a:r>
            <a:r>
              <a:rPr lang="sl-SI" sz="1800" b="1" dirty="0"/>
              <a:t>zabavali</a:t>
            </a:r>
          </a:p>
          <a:p>
            <a:pPr marL="0" indent="0">
              <a:buNone/>
            </a:pPr>
            <a:endParaRPr lang="sl-SI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xmlns="" id="{2F906AB5-7588-4A51-B48A-51576F52D8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00" y="1497677"/>
            <a:ext cx="4532100" cy="339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9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chemeClr val="accent2"/>
                </a:solidFill>
              </a:rPr>
              <a:t>Projekt MINT – Mentorstvo za integracijo otrok migrantov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1800" b="1" dirty="0"/>
              <a:t>Evalvacija - odzivi otrok</a:t>
            </a:r>
          </a:p>
          <a:p>
            <a:pPr marL="0" indent="0">
              <a:buNone/>
            </a:pPr>
            <a:endParaRPr lang="sl-SI" sz="1800" b="1" dirty="0"/>
          </a:p>
          <a:p>
            <a:r>
              <a:rPr lang="sl-SI" sz="1800" dirty="0"/>
              <a:t>ker so približno </a:t>
            </a:r>
            <a:r>
              <a:rPr lang="sl-SI" sz="1800" b="1" dirty="0"/>
              <a:t>enake starosti</a:t>
            </a:r>
            <a:r>
              <a:rPr lang="sl-SI" sz="1800" dirty="0"/>
              <a:t>, so se lahko pogovarjali </a:t>
            </a:r>
          </a:p>
          <a:p>
            <a:pPr marL="0" indent="0">
              <a:buNone/>
            </a:pPr>
            <a:r>
              <a:rPr lang="sl-SI" sz="1800" dirty="0"/>
              <a:t>    o različnih stvareh</a:t>
            </a:r>
            <a:endParaRPr lang="sl-SI" sz="1800" dirty="0">
              <a:solidFill>
                <a:srgbClr val="FF0000"/>
              </a:solidFill>
            </a:endParaRPr>
          </a:p>
          <a:p>
            <a:r>
              <a:rPr lang="sl-SI" sz="1800" dirty="0"/>
              <a:t>se </a:t>
            </a:r>
            <a:r>
              <a:rPr lang="sl-SI" sz="1800" b="1" dirty="0"/>
              <a:t>niso počutili osamljene</a:t>
            </a:r>
            <a:r>
              <a:rPr lang="sl-SI" sz="1800" dirty="0"/>
              <a:t>, še posebej med epidemijo</a:t>
            </a:r>
          </a:p>
          <a:p>
            <a:r>
              <a:rPr lang="sl-SI" sz="1800" dirty="0"/>
              <a:t>so </a:t>
            </a:r>
            <a:r>
              <a:rPr lang="sl-SI" sz="1800" b="1" dirty="0"/>
              <a:t>pridobili zaupanje</a:t>
            </a:r>
            <a:r>
              <a:rPr lang="sl-SI" sz="1800" dirty="0"/>
              <a:t>, da bodo v šoli zmogli</a:t>
            </a:r>
          </a:p>
          <a:p>
            <a:r>
              <a:rPr lang="sl-SI" sz="1800" dirty="0"/>
              <a:t>želeli, da se projekt </a:t>
            </a:r>
            <a:r>
              <a:rPr lang="sl-SI" sz="1800" b="1" dirty="0"/>
              <a:t>nadaljuje</a:t>
            </a:r>
          </a:p>
          <a:p>
            <a:pPr marL="0" indent="0">
              <a:buNone/>
            </a:pPr>
            <a:endParaRPr lang="sl-SI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4238"/>
            <a:ext cx="12192000" cy="1863762"/>
          </a:xfrm>
          <a:prstGeom prst="rect">
            <a:avLst/>
          </a:prstGeom>
        </p:spPr>
      </p:pic>
      <p:pic>
        <p:nvPicPr>
          <p:cNvPr id="5" name="Označba mesta vsebine 6">
            <a:extLst>
              <a:ext uri="{FF2B5EF4-FFF2-40B4-BE49-F238E27FC236}">
                <a16:creationId xmlns:a16="http://schemas.microsoft.com/office/drawing/2014/main" xmlns="" id="{988F1BCB-DCA0-43DF-9B1D-2390B4A69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53" y="2054763"/>
            <a:ext cx="4985847" cy="280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62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716</Words>
  <Application>Microsoft Office PowerPoint</Application>
  <PresentationFormat>Širokozaslonsko</PresentationFormat>
  <Paragraphs>101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Officeova tema</vt:lpstr>
      <vt:lpstr>Mladi za mlade (mentorstvo mladim migrantom)</vt:lpstr>
      <vt:lpstr>Projekt MINT – Mentorstvo za integracijo otrok migrantov</vt:lpstr>
      <vt:lpstr>Projekt MINT – Mentorstvo za integracijo otrok migrantov</vt:lpstr>
      <vt:lpstr>Projekt MINT – Mentorstvo za integracijo otrok migrantov</vt:lpstr>
      <vt:lpstr>Projekt MINT – Mentorstvo za integracijo otrok migrantov</vt:lpstr>
      <vt:lpstr>Projekt MINT – Mentorstvo za integracijo otrok migrantov</vt:lpstr>
      <vt:lpstr>Projekt MINT – Mentorstvo za integracijo otrok migrantov</vt:lpstr>
      <vt:lpstr>Projekt MINT – Mentorstvo za integracijo otrok migrantov</vt:lpstr>
      <vt:lpstr>Projekt MINT – Mentorstvo za integracijo otrok migrantov</vt:lpstr>
      <vt:lpstr>Projekt MINT – Mentorstvo za integracijo otrok migrantov</vt:lpstr>
      <vt:lpstr>Projekt MINT – Mentorstvo za integracijo otrok migrantov</vt:lpstr>
      <vt:lpstr>Projekt MINT – Mentorstvo za integracijo otrok migrantov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Sabrina Lever</dc:creator>
  <cp:lastModifiedBy>Nevenka Gladek</cp:lastModifiedBy>
  <cp:revision>22</cp:revision>
  <dcterms:created xsi:type="dcterms:W3CDTF">2022-11-11T10:56:30Z</dcterms:created>
  <dcterms:modified xsi:type="dcterms:W3CDTF">2022-11-28T13:28:18Z</dcterms:modified>
</cp:coreProperties>
</file>