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11"/>
    <p:restoredTop sz="94618"/>
  </p:normalViewPr>
  <p:slideViewPr>
    <p:cSldViewPr snapToGrid="0">
      <p:cViewPr varScale="1">
        <p:scale>
          <a:sx n="108" d="100"/>
          <a:sy n="108" d="100"/>
        </p:scale>
        <p:origin x="25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1B05E-13A4-E24C-91E2-70640E84DDBD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92910-76D5-2645-8AB1-011D4E562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6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607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558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9140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378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51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742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704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980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595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8286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24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7829E-2C32-4B93-A7EA-5EB451597BF2}" type="datetimeFigureOut">
              <a:rPr lang="sl-SI" smtClean="0"/>
              <a:t>30. 11. 2022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6B7C3-6716-400E-9FEE-FAB5C98EC0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09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mailto:manneira@ljubljanapride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>
          <a:xfrm>
            <a:off x="1524000" y="777493"/>
            <a:ext cx="9144000" cy="2387600"/>
          </a:xfrm>
        </p:spPr>
        <p:txBody>
          <a:bodyPr>
            <a:noAutofit/>
          </a:bodyPr>
          <a:lstStyle/>
          <a:p>
            <a:r>
              <a:rPr lang="sl-SI" sz="6200" b="1" dirty="0" smtClean="0"/>
              <a:t>Vključevanje in podpiranje LGBTIQ+ mladih v projektih (prostovoljstva) ESE</a:t>
            </a:r>
            <a:endParaRPr lang="sl-SI" sz="6200" b="1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4238"/>
            <a:ext cx="12192000" cy="1863762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333" y="5245504"/>
            <a:ext cx="2499365" cy="1496571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445" y="5926119"/>
            <a:ext cx="6105525" cy="8096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392" y="3314023"/>
            <a:ext cx="3357216" cy="133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5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Pomen prostovoljstva na Društvu: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</a:t>
            </a:r>
            <a:r>
              <a:rPr lang="sl-SI" dirty="0" smtClean="0"/>
              <a:t>rostovoljska organizacija (Upravni in nadzorni odbor + upravljanje Društva);</a:t>
            </a:r>
          </a:p>
          <a:p>
            <a:pPr fontAlgn="base"/>
            <a:r>
              <a:rPr lang="sl-SI" b="1" dirty="0" smtClean="0"/>
              <a:t>Program LGBTIQ+ prostovoljstvo </a:t>
            </a:r>
            <a:r>
              <a:rPr lang="sl-SI" i="1" dirty="0" smtClean="0"/>
              <a:t>(gostile_i </a:t>
            </a:r>
            <a:r>
              <a:rPr lang="sl-SI" i="1" dirty="0"/>
              <a:t>20 dolgoročnih </a:t>
            </a:r>
            <a:r>
              <a:rPr lang="sl-SI" i="1" dirty="0" smtClean="0"/>
              <a:t>prostovoljk_cev, 2 </a:t>
            </a:r>
            <a:r>
              <a:rPr lang="sl-SI" i="1" dirty="0"/>
              <a:t>kratkoročni_a </a:t>
            </a:r>
            <a:r>
              <a:rPr lang="sl-SI" i="1" dirty="0" smtClean="0"/>
              <a:t>/ 2 tudi poslale_i, 90 v </a:t>
            </a:r>
            <a:r>
              <a:rPr lang="sl-SI" i="1" dirty="0"/>
              <a:t>sklopu skupinskih ESE </a:t>
            </a:r>
            <a:r>
              <a:rPr lang="sl-SI" i="1" dirty="0" smtClean="0"/>
              <a:t>projektov);</a:t>
            </a:r>
          </a:p>
          <a:p>
            <a:pPr fontAlgn="base"/>
            <a:r>
              <a:rPr lang="sl-SI" dirty="0"/>
              <a:t>vključevanje </a:t>
            </a:r>
            <a:r>
              <a:rPr lang="sl-SI" dirty="0" smtClean="0"/>
              <a:t>na lokalnem/nacionalnem nivoju </a:t>
            </a:r>
            <a:r>
              <a:rPr lang="sl-SI" i="1" dirty="0" smtClean="0"/>
              <a:t>(strokovnjaki_nje, občasne_i in dolgoročne_i prostovoljke_ci, SQVOT prostovoljke_ci);</a:t>
            </a:r>
            <a:endParaRPr lang="sl-SI" i="1" dirty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4238"/>
            <a:ext cx="12192000" cy="186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0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Kako ustvariti vključujoči prostor?</a:t>
            </a:r>
            <a:endParaRPr lang="sl-SI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22"/>
            <a:ext cx="12192000" cy="19484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1690688"/>
            <a:ext cx="1051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b="1" dirty="0" err="1" smtClean="0"/>
              <a:t>Varnejši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prostor</a:t>
            </a:r>
            <a:r>
              <a:rPr lang="en-US" sz="2800" b="1" dirty="0" smtClean="0"/>
              <a:t>:</a:t>
            </a:r>
          </a:p>
          <a:p>
            <a:pPr marL="914400" lvl="1" indent="-457200">
              <a:buFont typeface="Courier New" charset="0"/>
              <a:buChar char="o"/>
            </a:pPr>
            <a:r>
              <a:rPr lang="en-US" sz="2800" dirty="0" err="1"/>
              <a:t>o</a:t>
            </a:r>
            <a:r>
              <a:rPr lang="en-US" sz="2800" dirty="0" err="1" smtClean="0"/>
              <a:t>rganizacijska</a:t>
            </a:r>
            <a:r>
              <a:rPr lang="en-US" sz="2800" dirty="0" smtClean="0"/>
              <a:t> raven (</a:t>
            </a:r>
            <a:r>
              <a:rPr lang="en-US" sz="2800" dirty="0" err="1" smtClean="0"/>
              <a:t>pred</a:t>
            </a:r>
            <a:r>
              <a:rPr lang="en-US" sz="2800" dirty="0"/>
              <a:t> </a:t>
            </a:r>
            <a:r>
              <a:rPr lang="en-US" sz="2800" dirty="0" smtClean="0"/>
              <a:t>in </a:t>
            </a:r>
            <a:r>
              <a:rPr lang="en-US" sz="2800" dirty="0" err="1" smtClean="0"/>
              <a:t>ob</a:t>
            </a:r>
            <a:r>
              <a:rPr lang="en-US" sz="2800" dirty="0" smtClean="0"/>
              <a:t> </a:t>
            </a:r>
            <a:r>
              <a:rPr lang="en-US" sz="2800" dirty="0" err="1" smtClean="0"/>
              <a:t>prihodu</a:t>
            </a:r>
            <a:r>
              <a:rPr lang="en-US" sz="2800" dirty="0"/>
              <a:t> </a:t>
            </a:r>
            <a:r>
              <a:rPr lang="en-US" sz="2800" dirty="0" err="1" smtClean="0"/>
              <a:t>prostovoljke_ca</a:t>
            </a:r>
            <a:r>
              <a:rPr lang="en-US" sz="2800" dirty="0" smtClean="0"/>
              <a:t>, v </a:t>
            </a:r>
            <a:r>
              <a:rPr lang="en-US" sz="2800" dirty="0" err="1" smtClean="0"/>
              <a:t>času</a:t>
            </a:r>
            <a:r>
              <a:rPr lang="en-US" sz="2800" dirty="0" smtClean="0"/>
              <a:t> </a:t>
            </a:r>
            <a:r>
              <a:rPr lang="en-US" sz="2800" dirty="0" err="1" smtClean="0"/>
              <a:t>trajanja</a:t>
            </a:r>
            <a:r>
              <a:rPr lang="en-US" sz="2800" dirty="0" smtClean="0"/>
              <a:t> </a:t>
            </a:r>
            <a:r>
              <a:rPr lang="en-US" sz="2800" dirty="0" err="1" smtClean="0"/>
              <a:t>aktivnosti</a:t>
            </a:r>
            <a:r>
              <a:rPr lang="en-US" sz="2800" dirty="0" smtClean="0"/>
              <a:t>);</a:t>
            </a:r>
          </a:p>
          <a:p>
            <a:pPr marL="914400" lvl="1" indent="-457200">
              <a:buFont typeface="Courier New" charset="0"/>
              <a:buChar char="o"/>
            </a:pPr>
            <a:r>
              <a:rPr lang="en-US" sz="2800" dirty="0" err="1"/>
              <a:t>k</a:t>
            </a:r>
            <a:r>
              <a:rPr lang="en-US" sz="2800" dirty="0" err="1" smtClean="0"/>
              <a:t>oordinator_ka</a:t>
            </a:r>
            <a:r>
              <a:rPr lang="en-US" sz="2800" dirty="0" smtClean="0"/>
              <a:t> (</a:t>
            </a:r>
            <a:r>
              <a:rPr lang="en-US" sz="2800" dirty="0" err="1" smtClean="0"/>
              <a:t>programa</a:t>
            </a:r>
            <a:r>
              <a:rPr lang="en-US" sz="2800" dirty="0" smtClean="0"/>
              <a:t> ESE);</a:t>
            </a:r>
          </a:p>
          <a:p>
            <a:pPr marL="914400" lvl="1" indent="-457200">
              <a:buFont typeface="Courier New" charset="0"/>
              <a:buChar char="o"/>
            </a:pPr>
            <a:r>
              <a:rPr lang="en-US" sz="2800" dirty="0" err="1"/>
              <a:t>m</a:t>
            </a:r>
            <a:r>
              <a:rPr lang="en-US" sz="2800" dirty="0" err="1" smtClean="0"/>
              <a:t>entor_ica</a:t>
            </a:r>
            <a:r>
              <a:rPr lang="en-US" sz="2800" dirty="0" smtClean="0"/>
              <a:t> </a:t>
            </a:r>
            <a:r>
              <a:rPr lang="en-US" sz="2800" dirty="0" err="1" smtClean="0"/>
              <a:t>prostovoljk_cev</a:t>
            </a:r>
            <a:r>
              <a:rPr lang="en-US" sz="2800" dirty="0" smtClean="0"/>
              <a:t> (</a:t>
            </a:r>
            <a:r>
              <a:rPr lang="en-US" sz="2800" dirty="0" err="1" smtClean="0"/>
              <a:t>programa</a:t>
            </a:r>
            <a:r>
              <a:rPr lang="en-US" sz="2800" dirty="0" smtClean="0"/>
              <a:t> ESE);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301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Vodila za vzpostavljanje varnejšega prostora:</a:t>
            </a:r>
            <a:endParaRPr lang="sl-SI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22"/>
            <a:ext cx="12192000" cy="19484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1690688"/>
            <a:ext cx="1051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Poudarimo</a:t>
            </a:r>
            <a:r>
              <a:rPr lang="en-US" sz="2800" dirty="0" smtClean="0"/>
              <a:t> </a:t>
            </a:r>
            <a:r>
              <a:rPr lang="en-US" sz="2800" dirty="0" err="1" smtClean="0"/>
              <a:t>zasebnost</a:t>
            </a:r>
            <a:r>
              <a:rPr lang="en-US" sz="2800" dirty="0" smtClean="0"/>
              <a:t> </a:t>
            </a:r>
            <a:r>
              <a:rPr lang="en-US" sz="2800" dirty="0" err="1" smtClean="0"/>
              <a:t>povedanega</a:t>
            </a:r>
            <a:r>
              <a:rPr lang="en-US" sz="2800" dirty="0" smtClean="0"/>
              <a:t>.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Ne </a:t>
            </a:r>
            <a:r>
              <a:rPr lang="en-US" sz="2800" dirty="0" err="1" smtClean="0"/>
              <a:t>predvidevamo</a:t>
            </a:r>
            <a:r>
              <a:rPr lang="en-US" sz="2800" dirty="0" smtClean="0"/>
              <a:t> </a:t>
            </a:r>
            <a:r>
              <a:rPr lang="en-US" sz="2800" dirty="0" err="1" smtClean="0"/>
              <a:t>identitet</a:t>
            </a:r>
            <a:r>
              <a:rPr lang="en-US" sz="2800" dirty="0" smtClean="0"/>
              <a:t> </a:t>
            </a:r>
            <a:r>
              <a:rPr lang="en-US" sz="2800" dirty="0" err="1" smtClean="0"/>
              <a:t>uporabnic_kov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LGBTIQ+ </a:t>
            </a:r>
            <a:r>
              <a:rPr lang="en-US" sz="2800" dirty="0" err="1" smtClean="0"/>
              <a:t>identitet</a:t>
            </a:r>
            <a:r>
              <a:rPr lang="en-US" sz="2800" dirty="0" smtClean="0"/>
              <a:t> ne </a:t>
            </a:r>
            <a:r>
              <a:rPr lang="en-US" sz="2800" dirty="0" err="1" smtClean="0"/>
              <a:t>razkrivamo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Vprašamo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osebnih</a:t>
            </a:r>
            <a:r>
              <a:rPr lang="en-US" sz="2800" dirty="0" smtClean="0"/>
              <a:t> </a:t>
            </a:r>
            <a:r>
              <a:rPr lang="en-US" sz="2800" dirty="0" err="1" smtClean="0"/>
              <a:t>zaimkih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Vključujoč</a:t>
            </a:r>
            <a:r>
              <a:rPr lang="en-US" sz="2800" dirty="0" smtClean="0"/>
              <a:t> </a:t>
            </a:r>
            <a:r>
              <a:rPr lang="en-US" sz="2800" dirty="0" err="1" smtClean="0"/>
              <a:t>jezik</a:t>
            </a:r>
            <a:r>
              <a:rPr lang="en-US" sz="2800" dirty="0" smtClean="0"/>
              <a:t> in </a:t>
            </a:r>
            <a:r>
              <a:rPr lang="en-US" sz="2800" dirty="0" err="1" smtClean="0"/>
              <a:t>komunikacija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23438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Vodila za vzpostavljanje varnejšega prostora:</a:t>
            </a:r>
            <a:endParaRPr lang="sl-SI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9522"/>
            <a:ext cx="12192000" cy="194847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1690688"/>
            <a:ext cx="10515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razkrite</a:t>
            </a:r>
            <a:r>
              <a:rPr lang="en-US" sz="2800" dirty="0" smtClean="0"/>
              <a:t> LGBTIQ+ </a:t>
            </a:r>
            <a:r>
              <a:rPr lang="en-US" sz="2800" dirty="0" err="1" smtClean="0"/>
              <a:t>osebe</a:t>
            </a:r>
            <a:r>
              <a:rPr lang="en-US" sz="2800" dirty="0" smtClean="0"/>
              <a:t> ne </a:t>
            </a:r>
            <a:r>
              <a:rPr lang="en-US" sz="2800" dirty="0" err="1" smtClean="0"/>
              <a:t>naredimo</a:t>
            </a:r>
            <a:r>
              <a:rPr lang="en-US" sz="2800" dirty="0" smtClean="0"/>
              <a:t> </a:t>
            </a:r>
            <a:r>
              <a:rPr lang="en-US" sz="2800" dirty="0" err="1" smtClean="0"/>
              <a:t>zagovornice_ka</a:t>
            </a:r>
            <a:r>
              <a:rPr lang="en-US" sz="2800" dirty="0" smtClean="0"/>
              <a:t> </a:t>
            </a:r>
            <a:r>
              <a:rPr lang="en-US" sz="2800" dirty="0" err="1" smtClean="0"/>
              <a:t>skupnosti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err="1" smtClean="0"/>
              <a:t>Razkrita</a:t>
            </a:r>
            <a:r>
              <a:rPr lang="en-US" sz="2800" dirty="0" smtClean="0"/>
              <a:t> LGBTIQ+ </a:t>
            </a:r>
            <a:r>
              <a:rPr lang="en-US" sz="2800" dirty="0" err="1" smtClean="0"/>
              <a:t>oseba</a:t>
            </a:r>
            <a:r>
              <a:rPr lang="en-US" sz="2800" dirty="0" smtClean="0"/>
              <a:t> </a:t>
            </a:r>
            <a:r>
              <a:rPr lang="en-US" sz="2800" dirty="0" err="1" smtClean="0"/>
              <a:t>ni</a:t>
            </a:r>
            <a:r>
              <a:rPr lang="en-US" sz="2800" dirty="0" smtClean="0"/>
              <a:t> </a:t>
            </a:r>
            <a:r>
              <a:rPr lang="en-US" sz="2800" dirty="0" err="1" smtClean="0"/>
              <a:t>naš_a</a:t>
            </a:r>
            <a:r>
              <a:rPr lang="en-US" sz="2800" dirty="0" smtClean="0"/>
              <a:t> </a:t>
            </a:r>
            <a:r>
              <a:rPr lang="en-US" sz="2800" dirty="0" err="1" smtClean="0"/>
              <a:t>učitelj_ica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err="1" smtClean="0"/>
              <a:t>Razktire</a:t>
            </a:r>
            <a:r>
              <a:rPr lang="en-US" sz="2800" dirty="0" smtClean="0"/>
              <a:t> LGBTIQ+ </a:t>
            </a:r>
            <a:r>
              <a:rPr lang="en-US" sz="2800" dirty="0" err="1" smtClean="0"/>
              <a:t>osebe</a:t>
            </a:r>
            <a:r>
              <a:rPr lang="en-US" sz="2800" dirty="0" smtClean="0"/>
              <a:t> ne </a:t>
            </a:r>
            <a:r>
              <a:rPr lang="en-US" sz="2800" dirty="0" err="1" smtClean="0"/>
              <a:t>zreduciramo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njeno_govo</a:t>
            </a:r>
            <a:r>
              <a:rPr lang="en-US" sz="2800" dirty="0" smtClean="0"/>
              <a:t> LGBTIQ+ </a:t>
            </a:r>
            <a:r>
              <a:rPr lang="en-US" sz="2800" dirty="0" err="1" smtClean="0"/>
              <a:t>identiteto</a:t>
            </a:r>
            <a:r>
              <a:rPr lang="en-US" sz="2800" dirty="0" smtClean="0"/>
              <a:t>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2800" dirty="0" err="1" smtClean="0"/>
              <a:t>Vizualna</a:t>
            </a:r>
            <a:r>
              <a:rPr lang="en-US" sz="2800" dirty="0" smtClean="0"/>
              <a:t> </a:t>
            </a:r>
            <a:r>
              <a:rPr lang="en-US" sz="2800" dirty="0" err="1" smtClean="0"/>
              <a:t>reprezentacija</a:t>
            </a:r>
            <a:r>
              <a:rPr lang="en-US" sz="2800" dirty="0" smtClean="0"/>
              <a:t> in </a:t>
            </a:r>
            <a:r>
              <a:rPr lang="en-US" sz="2800" dirty="0" err="1" smtClean="0"/>
              <a:t>urejenost</a:t>
            </a:r>
            <a:r>
              <a:rPr lang="en-US" sz="2800" dirty="0" smtClean="0"/>
              <a:t> </a:t>
            </a:r>
            <a:r>
              <a:rPr lang="en-US" sz="2800" dirty="0" err="1" smtClean="0"/>
              <a:t>prostora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760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4238"/>
            <a:ext cx="12192000" cy="1863762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0718" y="5641848"/>
            <a:ext cx="1845252" cy="1104901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438" y="6126480"/>
            <a:ext cx="3811280" cy="505396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32" y="6126480"/>
            <a:ext cx="2487168" cy="463296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6074157"/>
            <a:ext cx="2907792" cy="610041"/>
          </a:xfrm>
          <a:prstGeom prst="rect">
            <a:avLst/>
          </a:prstGeom>
        </p:spPr>
      </p:pic>
      <p:sp>
        <p:nvSpPr>
          <p:cNvPr id="8" name="Naslov 1"/>
          <p:cNvSpPr txBox="1">
            <a:spLocks/>
          </p:cNvSpPr>
          <p:nvPr/>
        </p:nvSpPr>
        <p:spPr>
          <a:xfrm>
            <a:off x="838200" y="1827916"/>
            <a:ext cx="10515600" cy="24459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sz="2800" b="1" dirty="0" smtClean="0"/>
              <a:t>Podpora drugim organizacijam, da bi bile bolj vključujoče ne samo do  LGBTIQ+ posameznic_kov, temveč širše.</a:t>
            </a:r>
          </a:p>
          <a:p>
            <a:pPr algn="ctr"/>
            <a:endParaRPr lang="sl-SI" sz="2800" dirty="0" smtClean="0"/>
          </a:p>
          <a:p>
            <a:pPr algn="ctr"/>
            <a:r>
              <a:rPr lang="sl-SI" sz="2800" dirty="0" smtClean="0"/>
              <a:t>Za sodelovanje ali več info: </a:t>
            </a:r>
          </a:p>
          <a:p>
            <a:pPr algn="ctr"/>
            <a:r>
              <a:rPr lang="sl-SI" sz="2800" dirty="0" smtClean="0">
                <a:hlinkClick r:id="rId7"/>
              </a:rPr>
              <a:t>manneira@ljubljanapride.org</a:t>
            </a:r>
            <a:r>
              <a:rPr lang="sl-SI" sz="2800" dirty="0" smtClean="0"/>
              <a:t> </a:t>
            </a:r>
            <a:endParaRPr lang="sl-SI" sz="2800" dirty="0"/>
          </a:p>
        </p:txBody>
      </p:sp>
      <p:sp>
        <p:nvSpPr>
          <p:cNvPr id="9" name="Naslov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l-SI" b="1" dirty="0"/>
              <a:t>Mreža vključujočih organizacij</a:t>
            </a:r>
          </a:p>
        </p:txBody>
      </p:sp>
    </p:spTree>
    <p:extLst>
      <p:ext uri="{BB962C8B-B14F-4D97-AF65-F5344CB8AC3E}">
        <p14:creationId xmlns:p14="http://schemas.microsoft.com/office/powerpoint/2010/main" val="977171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202</Words>
  <Application>Microsoft Office PowerPoint</Application>
  <PresentationFormat>Širokozaslonsko</PresentationFormat>
  <Paragraphs>27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Officeova tema</vt:lpstr>
      <vt:lpstr>Vključevanje in podpiranje LGBTIQ+ mladih v projektih (prostovoljstva) ESE</vt:lpstr>
      <vt:lpstr>Pomen prostovoljstva na Društvu:</vt:lpstr>
      <vt:lpstr>Kako ustvariti vključujoči prostor?</vt:lpstr>
      <vt:lpstr>Vodila za vzpostavljanje varnejšega prostora:</vt:lpstr>
      <vt:lpstr>Vodila za vzpostavljanje varnejšega prostora: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Sabrina Lever</dc:creator>
  <cp:lastModifiedBy>Nevenka Gladek</cp:lastModifiedBy>
  <cp:revision>6</cp:revision>
  <dcterms:created xsi:type="dcterms:W3CDTF">2022-11-11T10:56:30Z</dcterms:created>
  <dcterms:modified xsi:type="dcterms:W3CDTF">2022-11-30T12:17:14Z</dcterms:modified>
</cp:coreProperties>
</file>