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5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18E9-87AC-064F-B84B-50505B83EABB}" type="datetimeFigureOut">
              <a:rPr lang="en-US" smtClean="0"/>
              <a:t>2811//16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4E47-88A2-424D-8EFF-AB0376AC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18E9-87AC-064F-B84B-50505B83EABB}" type="datetimeFigureOut">
              <a:rPr lang="en-US" smtClean="0"/>
              <a:t>2811//16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4E47-88A2-424D-8EFF-AB0376AC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18E9-87AC-064F-B84B-50505B83EABB}" type="datetimeFigureOut">
              <a:rPr lang="en-US" smtClean="0"/>
              <a:t>2811//16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4E47-88A2-424D-8EFF-AB0376AC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18E9-87AC-064F-B84B-50505B83EABB}" type="datetimeFigureOut">
              <a:rPr lang="en-US" smtClean="0"/>
              <a:t>2811//16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4E47-88A2-424D-8EFF-AB0376AC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18E9-87AC-064F-B84B-50505B83EABB}" type="datetimeFigureOut">
              <a:rPr lang="en-US" smtClean="0"/>
              <a:t>2811//16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4E47-88A2-424D-8EFF-AB0376AC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18E9-87AC-064F-B84B-50505B83EABB}" type="datetimeFigureOut">
              <a:rPr lang="en-US" smtClean="0"/>
              <a:t>2811//16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4E47-88A2-424D-8EFF-AB0376AC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18E9-87AC-064F-B84B-50505B83EABB}" type="datetimeFigureOut">
              <a:rPr lang="en-US" smtClean="0"/>
              <a:t>2811//16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4E47-88A2-424D-8EFF-AB0376AC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18E9-87AC-064F-B84B-50505B83EABB}" type="datetimeFigureOut">
              <a:rPr lang="en-US" smtClean="0"/>
              <a:t>2811//16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4E47-88A2-424D-8EFF-AB0376AC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18E9-87AC-064F-B84B-50505B83EABB}" type="datetimeFigureOut">
              <a:rPr lang="en-US" smtClean="0"/>
              <a:t>2811//16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4E47-88A2-424D-8EFF-AB0376AC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18E9-87AC-064F-B84B-50505B83EABB}" type="datetimeFigureOut">
              <a:rPr lang="en-US" smtClean="0"/>
              <a:t>2811//16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4E47-88A2-424D-8EFF-AB0376AC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18E9-87AC-064F-B84B-50505B83EABB}" type="datetimeFigureOut">
              <a:rPr lang="en-US" smtClean="0"/>
              <a:t>2811//16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84E47-88A2-424D-8EFF-AB0376AC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Click to edit Master text styles</a:t>
            </a:r>
          </a:p>
          <a:p>
            <a:pPr lvl="1"/>
            <a:r>
              <a:rPr lang="sl-SI" smtClean="0"/>
              <a:t>Second level</a:t>
            </a:r>
          </a:p>
          <a:p>
            <a:pPr lvl="2"/>
            <a:r>
              <a:rPr lang="sl-SI" smtClean="0"/>
              <a:t>Third level</a:t>
            </a:r>
          </a:p>
          <a:p>
            <a:pPr lvl="3"/>
            <a:r>
              <a:rPr lang="sl-SI" smtClean="0"/>
              <a:t>Fourth level</a:t>
            </a:r>
          </a:p>
          <a:p>
            <a:pPr lvl="4"/>
            <a:r>
              <a:rPr lang="sl-S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E18E9-87AC-064F-B84B-50505B83EABB}" type="datetimeFigureOut">
              <a:rPr lang="en-US" smtClean="0"/>
              <a:t>2811//16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84E47-88A2-424D-8EFF-AB0376AC4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Vsaka</a:t>
            </a:r>
            <a:r>
              <a:rPr lang="en-US" dirty="0" smtClean="0"/>
              <a:t> </a:t>
            </a:r>
            <a:r>
              <a:rPr lang="en-US" dirty="0" err="1" smtClean="0"/>
              <a:t>neformalna</a:t>
            </a:r>
            <a:r>
              <a:rPr lang="en-US" dirty="0" smtClean="0"/>
              <a:t> </a:t>
            </a:r>
            <a:r>
              <a:rPr lang="en-US" dirty="0" err="1" smtClean="0"/>
              <a:t>kompetenca</a:t>
            </a:r>
            <a:r>
              <a:rPr lang="en-US" dirty="0" smtClean="0"/>
              <a:t> </a:t>
            </a:r>
            <a:r>
              <a:rPr lang="en-US" dirty="0" smtClean="0"/>
              <a:t>JE</a:t>
            </a:r>
            <a:r>
              <a:rPr lang="en-US" dirty="0" smtClean="0"/>
              <a:t> </a:t>
            </a:r>
            <a:r>
              <a:rPr lang="en-US" dirty="0" err="1" smtClean="0"/>
              <a:t>tudi</a:t>
            </a:r>
            <a:r>
              <a:rPr lang="en-US" dirty="0" smtClean="0"/>
              <a:t> </a:t>
            </a:r>
            <a:r>
              <a:rPr lang="en-US" dirty="0" err="1" smtClean="0"/>
              <a:t>formalna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33985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Dr. Eva </a:t>
            </a:r>
            <a:r>
              <a:rPr lang="en-US" dirty="0" err="1" smtClean="0"/>
              <a:t>Boštjančič</a:t>
            </a:r>
            <a:r>
              <a:rPr lang="en-US" dirty="0" smtClean="0"/>
              <a:t> </a:t>
            </a:r>
          </a:p>
          <a:p>
            <a:r>
              <a:rPr lang="en-US" sz="2100" dirty="0" err="1" smtClean="0"/>
              <a:t>Oddelek</a:t>
            </a:r>
            <a:r>
              <a:rPr lang="en-US" sz="2100" dirty="0" smtClean="0"/>
              <a:t> </a:t>
            </a:r>
            <a:r>
              <a:rPr lang="en-US" sz="2100" dirty="0" err="1" smtClean="0"/>
              <a:t>za</a:t>
            </a:r>
            <a:r>
              <a:rPr lang="en-US" sz="2100" dirty="0" smtClean="0"/>
              <a:t> </a:t>
            </a:r>
            <a:r>
              <a:rPr lang="en-US" sz="2100" dirty="0" err="1" smtClean="0"/>
              <a:t>psihologijo</a:t>
            </a:r>
            <a:endParaRPr lang="en-US" sz="2100" dirty="0" smtClean="0"/>
          </a:p>
          <a:p>
            <a:r>
              <a:rPr lang="en-US" sz="2100" dirty="0" err="1" smtClean="0"/>
              <a:t>Filozofska</a:t>
            </a:r>
            <a:r>
              <a:rPr lang="en-US" sz="2100" dirty="0" smtClean="0"/>
              <a:t> </a:t>
            </a:r>
            <a:r>
              <a:rPr lang="en-US" sz="2100" dirty="0" err="1" smtClean="0"/>
              <a:t>fakulteta</a:t>
            </a:r>
            <a:r>
              <a:rPr lang="en-US" sz="2100" dirty="0" smtClean="0"/>
              <a:t>, Ljubljana</a:t>
            </a:r>
            <a:endParaRPr lang="en-US" sz="2100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Ljubljana, 5. </a:t>
            </a:r>
            <a:r>
              <a:rPr lang="en-US" dirty="0" err="1" smtClean="0"/>
              <a:t>december</a:t>
            </a:r>
            <a:r>
              <a:rPr lang="en-US" dirty="0" smtClean="0"/>
              <a:t>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257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Kaj</a:t>
            </a:r>
            <a:r>
              <a:rPr lang="en-US" dirty="0" smtClean="0"/>
              <a:t> je </a:t>
            </a:r>
            <a:r>
              <a:rPr lang="en-US" dirty="0" err="1" smtClean="0"/>
              <a:t>kompetenca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2806"/>
            <a:ext cx="8229600" cy="4525963"/>
          </a:xfrm>
        </p:spPr>
        <p:txBody>
          <a:bodyPr/>
          <a:lstStyle/>
          <a:p>
            <a:pPr marL="0" indent="0" algn="ctr">
              <a:lnSpc>
                <a:spcPct val="140000"/>
              </a:lnSpc>
              <a:buNone/>
            </a:pPr>
            <a:r>
              <a:rPr lang="sl-SI" sz="4000" dirty="0" smtClean="0"/>
              <a:t>Kompetenca je </a:t>
            </a:r>
            <a:r>
              <a:rPr lang="sl-SI" sz="4000" b="1" dirty="0"/>
              <a:t>kombinacija </a:t>
            </a:r>
            <a:endParaRPr lang="sl-SI" sz="4000" b="1" dirty="0" smtClean="0"/>
          </a:p>
          <a:p>
            <a:pPr marL="0" indent="0" algn="ctr">
              <a:lnSpc>
                <a:spcPct val="140000"/>
              </a:lnSpc>
              <a:buNone/>
            </a:pPr>
            <a:r>
              <a:rPr lang="sl-SI" sz="4000" b="1" dirty="0" smtClean="0"/>
              <a:t>znanj</a:t>
            </a:r>
            <a:r>
              <a:rPr lang="sl-SI" sz="4000" b="1" dirty="0"/>
              <a:t>, sposobnosti, spretnosti in drugih individualnih </a:t>
            </a:r>
            <a:r>
              <a:rPr lang="sl-SI" sz="4000" b="1" dirty="0" smtClean="0"/>
              <a:t>značilnosti</a:t>
            </a:r>
            <a:r>
              <a:rPr lang="sl-SI" sz="4000" dirty="0" smtClean="0"/>
              <a:t>.</a:t>
            </a:r>
            <a:endParaRPr lang="sl-SI" dirty="0" smtClean="0"/>
          </a:p>
          <a:p>
            <a:pPr marL="0" indent="0" algn="ctr">
              <a:lnSpc>
                <a:spcPct val="14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016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0300" y="4965507"/>
            <a:ext cx="7459106" cy="566738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Kje</a:t>
            </a:r>
            <a:r>
              <a:rPr lang="en-US" sz="4000" dirty="0" smtClean="0"/>
              <a:t> </a:t>
            </a:r>
            <a:r>
              <a:rPr lang="en-US" sz="4000" dirty="0" err="1" smtClean="0"/>
              <a:t>pridobivamo</a:t>
            </a:r>
            <a:r>
              <a:rPr lang="en-US" sz="4000" dirty="0" smtClean="0"/>
              <a:t> </a:t>
            </a:r>
            <a:r>
              <a:rPr lang="en-US" sz="4000" dirty="0" err="1" smtClean="0"/>
              <a:t>kompetence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8635" y="358079"/>
            <a:ext cx="3352800" cy="431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24005">
            <a:off x="5646188" y="5818609"/>
            <a:ext cx="3702995" cy="1202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390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6243" y="888999"/>
            <a:ext cx="5887093" cy="58870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601" y="-498982"/>
            <a:ext cx="3240867" cy="3213541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Kdaj</a:t>
            </a:r>
            <a:r>
              <a:rPr lang="en-US" sz="4000" dirty="0" smtClean="0"/>
              <a:t> </a:t>
            </a:r>
            <a:r>
              <a:rPr lang="en-US" sz="4000" dirty="0" err="1" smtClean="0"/>
              <a:t>jih</a:t>
            </a:r>
            <a:r>
              <a:rPr lang="en-US" sz="4000" dirty="0" smtClean="0"/>
              <a:t> </a:t>
            </a:r>
            <a:r>
              <a:rPr lang="en-US" sz="4000" dirty="0" err="1" smtClean="0"/>
              <a:t>pridobivamo</a:t>
            </a:r>
            <a:r>
              <a:rPr lang="en-US" sz="4000" dirty="0"/>
              <a:t>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97846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 err="1" smtClean="0"/>
              <a:t>spreminjamo</a:t>
            </a:r>
            <a:r>
              <a:rPr lang="en-US" dirty="0" smtClean="0"/>
              <a:t> </a:t>
            </a:r>
            <a:r>
              <a:rPr lang="en-US" dirty="0" err="1" smtClean="0"/>
              <a:t>neformalne</a:t>
            </a:r>
            <a:r>
              <a:rPr lang="en-US" dirty="0" smtClean="0"/>
              <a:t> </a:t>
            </a:r>
            <a:r>
              <a:rPr lang="en-US" dirty="0" err="1" smtClean="0"/>
              <a:t>kompetence</a:t>
            </a:r>
            <a:r>
              <a:rPr lang="en-US" dirty="0" smtClean="0"/>
              <a:t> v </a:t>
            </a:r>
            <a:r>
              <a:rPr lang="en-US" dirty="0" err="1" smtClean="0"/>
              <a:t>formalne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94946" y="1944671"/>
            <a:ext cx="6628816" cy="4416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758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725198">
            <a:off x="540298" y="2499894"/>
            <a:ext cx="8176477" cy="1812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049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17</TotalTime>
  <Words>55</Words>
  <Application>Microsoft Macintosh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Black</vt:lpstr>
      <vt:lpstr>Vsaka neformalna kompetenca JE tudi formalna</vt:lpstr>
      <vt:lpstr>Kaj je kompetenca?</vt:lpstr>
      <vt:lpstr>Kje pridobivamo kompetence?</vt:lpstr>
      <vt:lpstr>Kdaj jih pridobivamo?</vt:lpstr>
      <vt:lpstr>Kako spreminjamo neformalne kompetence v formalne?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Vsaka neformalna kompetenca je tudi formalna</dc:title>
  <dc:creator>Eva Bostjancic</dc:creator>
  <cp:lastModifiedBy>Eva Bostjancic</cp:lastModifiedBy>
  <cp:revision>4</cp:revision>
  <dcterms:created xsi:type="dcterms:W3CDTF">2016-09-29T07:12:32Z</dcterms:created>
  <dcterms:modified xsi:type="dcterms:W3CDTF">2016-11-28T18:03:38Z</dcterms:modified>
</cp:coreProperties>
</file>