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1" r:id="rId5"/>
    <p:sldId id="266" r:id="rId6"/>
    <p:sldId id="262" r:id="rId7"/>
    <p:sldId id="265" r:id="rId8"/>
    <p:sldId id="260" r:id="rId9"/>
  </p:sldIdLst>
  <p:sldSz cx="9144000" cy="6858000" type="screen4x3"/>
  <p:notesSz cx="6883400" cy="9906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9900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27124B52-C93A-4CFC-833E-9F032E40D48F}" type="datetimeFigureOut">
              <a:rPr lang="sl-SI" smtClean="0"/>
              <a:t>16.11.2012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9900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A12C4CA2-6779-4A17-86F0-3897A204A192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9900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2BF8B87F-DAE7-4A28-83AF-6DE22829E0EB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8340" y="4705350"/>
            <a:ext cx="5506720" cy="4457700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9900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59EB3598-E0AA-4EF3-B5BD-5601B60CE534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CF132-D1BE-4A1A-BFB2-F4E19A83BD9F}" type="slidenum">
              <a:rPr lang="sl-SI"/>
              <a:pPr/>
              <a:t>8</a:t>
            </a:fld>
            <a:endParaRPr lang="sl-SI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dreži in zaokroži en kot pravokotnika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 trikotni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Prostoro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o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5DC377-1BDC-4279-9043-3159AAB88C01}" type="datetimeFigureOut">
              <a:rPr lang="sl-SI" smtClean="0"/>
              <a:pPr/>
              <a:t>16.11.2012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969E30-6692-4FAA-A556-FCF8D54238A6}" type="slidenum">
              <a:rPr lang="sl-SI" smtClean="0"/>
              <a:pPr/>
              <a:t>‹#›</a:t>
            </a:fld>
            <a:endParaRPr lang="sl-SI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o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o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l-SI" dirty="0" smtClean="0"/>
              <a:t>Prostovoljsko delo v UKC Ljubljana 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Mojca Fink, prof. zgod., univ. dipl. soc. kult. </a:t>
            </a:r>
            <a:endParaRPr lang="sl-SI" dirty="0"/>
          </a:p>
        </p:txBody>
      </p:sp>
      <p:pic>
        <p:nvPicPr>
          <p:cNvPr id="4" name="Slika 3" descr="Logotip dopis des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661248"/>
            <a:ext cx="2298192" cy="94488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Začetki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Pravilnik o prostovoljskem delu 6. november 2003</a:t>
            </a:r>
          </a:p>
          <a:p>
            <a:endParaRPr lang="sl-SI" dirty="0" smtClean="0"/>
          </a:p>
          <a:p>
            <a:endParaRPr lang="sl-SI" dirty="0"/>
          </a:p>
          <a:p>
            <a:endParaRPr lang="sl-SI" dirty="0"/>
          </a:p>
        </p:txBody>
      </p:sp>
      <p:pic>
        <p:nvPicPr>
          <p:cNvPr id="4" name="Picture 5" descr="398px-Klinicni_center_Ljublja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277733"/>
            <a:ext cx="2736304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 descr="Logotip dopis desn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661248"/>
            <a:ext cx="2298192" cy="94488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Pomen prostovoljskega dela v UKC Ljubljana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Prostovoljci so v naši bolnišnici pomemben del tega, kar našo bolnišnico naredi posebno.</a:t>
            </a:r>
          </a:p>
          <a:p>
            <a:endParaRPr lang="sl-SI" dirty="0"/>
          </a:p>
        </p:txBody>
      </p:sp>
      <p:pic>
        <p:nvPicPr>
          <p:cNvPr id="4" name="Picture 4" descr="j0216668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2852738"/>
            <a:ext cx="221297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 descr="Logotip dopis desn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5661248"/>
            <a:ext cx="2298192" cy="94488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Prednosti prostovoljstva v UKCL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Bolnišnica postane prijaznejša in bolniku prijetna </a:t>
            </a:r>
          </a:p>
          <a:p>
            <a:r>
              <a:rPr lang="sl-SI" dirty="0" smtClean="0"/>
              <a:t>Prostovoljsko delo je izziv na področju kakovosti, saj z zapolnitvijo prostega časa bolnikov lahko prispevamo k kvalitetnemu preživljanju časa v bolnišnici</a:t>
            </a:r>
            <a:endParaRPr lang="sl-SI" dirty="0"/>
          </a:p>
        </p:txBody>
      </p:sp>
      <p:pic>
        <p:nvPicPr>
          <p:cNvPr id="4" name="Slika 3" descr="Logotip dopis des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661248"/>
            <a:ext cx="2298192" cy="94488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Organiziranost prostovoljskega dela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Sodelovanje prostovoljcev na različnih klinikah znotraj Univerzitetnega  kliničnega centra Ljubljana</a:t>
            </a:r>
          </a:p>
          <a:p>
            <a:r>
              <a:rPr lang="sl-SI" dirty="0" smtClean="0"/>
              <a:t>Pomembna vloga mentoric prostovoljskega dela na posameznih kliničnih oddelkih </a:t>
            </a:r>
            <a:endParaRPr lang="sl-SI" dirty="0"/>
          </a:p>
        </p:txBody>
      </p:sp>
      <p:pic>
        <p:nvPicPr>
          <p:cNvPr id="4" name="Slika 3" descr="Logotip dopis des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661248"/>
            <a:ext cx="2298192" cy="94488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Oblike prostovoljskega dela v UKCL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Družabništvo</a:t>
            </a:r>
          </a:p>
          <a:p>
            <a:r>
              <a:rPr lang="sl-SI" dirty="0" smtClean="0"/>
              <a:t>Pomoč ob prvem stiku z bolnišnico</a:t>
            </a:r>
          </a:p>
          <a:p>
            <a:r>
              <a:rPr lang="sl-SI" dirty="0" smtClean="0"/>
              <a:t>Prostovoljec kot kulturni “mediator”</a:t>
            </a:r>
          </a:p>
        </p:txBody>
      </p:sp>
      <p:pic>
        <p:nvPicPr>
          <p:cNvPr id="4" name="Slika 3" descr="Logotip dopis des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661248"/>
            <a:ext cx="2298192" cy="94488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Biti prostovoljce v UKC Ljubljana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Uvodna izobraževanja za prostovoljke in prostovoljce v UKC Ljubljana </a:t>
            </a:r>
          </a:p>
          <a:p>
            <a:r>
              <a:rPr lang="sl-SI" dirty="0" err="1" smtClean="0"/>
              <a:t>Supervizije</a:t>
            </a:r>
            <a:endParaRPr lang="sl-SI" dirty="0" smtClean="0"/>
          </a:p>
          <a:p>
            <a:r>
              <a:rPr lang="sl-SI" dirty="0" smtClean="0"/>
              <a:t>Organizacija izobraževanj za prostovoljce</a:t>
            </a:r>
          </a:p>
          <a:p>
            <a:r>
              <a:rPr lang="sl-SI" dirty="0" smtClean="0"/>
              <a:t>Sodelovanje na kulturnih prireditvah</a:t>
            </a:r>
          </a:p>
          <a:p>
            <a:endParaRPr lang="sl-SI" dirty="0"/>
          </a:p>
        </p:txBody>
      </p:sp>
      <p:pic>
        <p:nvPicPr>
          <p:cNvPr id="4" name="Slika 3" descr="Logotip dopis des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661248"/>
            <a:ext cx="2298192" cy="94488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prostovolka in bolnica00 (Small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1813" y="0"/>
            <a:ext cx="51419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Slika 2" descr="Logotip dopis desn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5661248"/>
            <a:ext cx="2298192" cy="944880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UKC</Template>
  <TotalTime>114</TotalTime>
  <Words>146</Words>
  <Application>Microsoft Office PowerPoint</Application>
  <PresentationFormat>Diaprojekcija na zaslonu (4:3)</PresentationFormat>
  <Paragraphs>23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Potek</vt:lpstr>
      <vt:lpstr>Prostovoljsko delo v UKC Ljubljana </vt:lpstr>
      <vt:lpstr>Začetki </vt:lpstr>
      <vt:lpstr>Pomen prostovoljskega dela v UKC Ljubljana</vt:lpstr>
      <vt:lpstr>Prednosti prostovoljstva v UKCL</vt:lpstr>
      <vt:lpstr>Organiziranost prostovoljskega dela</vt:lpstr>
      <vt:lpstr>Oblike prostovoljskega dela v UKCL</vt:lpstr>
      <vt:lpstr>Biti prostovoljce v UKC Ljubljana </vt:lpstr>
      <vt:lpstr>Diapozitiv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Prostovoljsko delo v UKC Ljubljana</dc:title>
  <dc:creator>Mojca Fink</dc:creator>
  <cp:lastModifiedBy>Mojca Fink</cp:lastModifiedBy>
  <cp:revision>10</cp:revision>
  <dcterms:created xsi:type="dcterms:W3CDTF">2012-11-15T21:24:24Z</dcterms:created>
  <dcterms:modified xsi:type="dcterms:W3CDTF">2012-11-16T07:05:33Z</dcterms:modified>
</cp:coreProperties>
</file>